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37943"/>
            <a:ext cx="8496944" cy="278608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САМОСТОЯТЕЛЬНАЯ РАБОТА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u="sng" dirty="0" smtClean="0"/>
              <a:t>Дисциплина</a:t>
            </a:r>
            <a:r>
              <a:rPr lang="ru-RU" sz="3200" dirty="0" smtClean="0"/>
              <a:t> </a:t>
            </a:r>
            <a:r>
              <a:rPr lang="ru-RU" sz="3200" dirty="0" smtClean="0"/>
              <a:t>«</a:t>
            </a:r>
            <a:r>
              <a:rPr lang="ru-RU" sz="3200" dirty="0" smtClean="0"/>
              <a:t>ЭОСИ</a:t>
            </a:r>
            <a:r>
              <a:rPr lang="ru-RU" sz="3200" dirty="0" smtClean="0"/>
              <a:t>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u="sng" dirty="0" smtClean="0"/>
              <a:t>Тема</a:t>
            </a:r>
            <a:r>
              <a:rPr lang="ru-RU" sz="3200" dirty="0" smtClean="0"/>
              <a:t>: </a:t>
            </a:r>
            <a:r>
              <a:rPr lang="ru-RU" sz="3200" dirty="0" smtClean="0"/>
              <a:t>«Мелкий ремонт неисправностей»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5429264"/>
            <a:ext cx="6400800" cy="1273914"/>
          </a:xfrm>
        </p:spPr>
        <p:txBody>
          <a:bodyPr>
            <a:normAutofit/>
          </a:bodyPr>
          <a:lstStyle/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0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Работу выполнили: 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Студенты группы 4 КС 1.4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Вебер Сергей,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Фрик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Александр</a:t>
            </a:r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88640"/>
            <a:ext cx="7743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ГОСУДАРСТВЕННОЕ БЮДЖЕТНОЕ ПРОФЕССИОНАЛЬНОЕ </a:t>
            </a:r>
          </a:p>
          <a:p>
            <a:pPr algn="ctr"/>
            <a:r>
              <a:rPr lang="ru-RU" dirty="0" smtClean="0"/>
              <a:t>ОБРАЗОВАТЕЛЬНОЕ УЧРЕЖДЕНИЕ</a:t>
            </a:r>
          </a:p>
          <a:p>
            <a:pPr algn="ctr"/>
            <a:r>
              <a:rPr lang="ru-RU" b="1" dirty="0" smtClean="0"/>
              <a:t>ПОЛИТЕХНИЧЕСКИЙ ТЕХНИКУМ № 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86800" cy="10826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Мелкому ремонту могут </a:t>
            </a:r>
            <a:r>
              <a:rPr lang="ru-RU" dirty="0" smtClean="0"/>
              <a:t>подвергаться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Компьютерные </a:t>
            </a:r>
            <a:r>
              <a:rPr lang="ru-RU" dirty="0" smtClean="0"/>
              <a:t>мыши</a:t>
            </a:r>
          </a:p>
          <a:p>
            <a:pPr lvl="0"/>
            <a:r>
              <a:rPr lang="ru-RU" dirty="0" smtClean="0"/>
              <a:t>Клавиатуры</a:t>
            </a:r>
          </a:p>
          <a:p>
            <a:pPr lvl="0"/>
            <a:r>
              <a:rPr lang="ru-RU" dirty="0" smtClean="0"/>
              <a:t>Материнские платы</a:t>
            </a:r>
          </a:p>
          <a:p>
            <a:pPr lvl="0"/>
            <a:r>
              <a:rPr lang="ru-RU" dirty="0" smtClean="0"/>
              <a:t>Блоки питания</a:t>
            </a:r>
          </a:p>
          <a:p>
            <a:pPr lvl="0"/>
            <a:r>
              <a:rPr lang="ru-RU" dirty="0" smtClean="0"/>
              <a:t>Мониторы</a:t>
            </a:r>
          </a:p>
          <a:p>
            <a:pPr lvl="0"/>
            <a:r>
              <a:rPr lang="ru-RU" dirty="0" smtClean="0"/>
              <a:t>Сканеры</a:t>
            </a:r>
          </a:p>
          <a:p>
            <a:pPr lvl="0"/>
            <a:r>
              <a:rPr lang="ru-RU" dirty="0" smtClean="0"/>
              <a:t>Принтеры</a:t>
            </a:r>
          </a:p>
          <a:p>
            <a:pPr lvl="0"/>
            <a:r>
              <a:rPr lang="ru-RU" dirty="0" smtClean="0"/>
              <a:t>И прочее оборудование с возможностью замены повреждённой части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 компьютерных мышках </a:t>
            </a:r>
            <a:r>
              <a:rPr lang="ru-RU" dirty="0" smtClean="0"/>
              <a:t>мелкому ремонту подвергаются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Кнопки и колёсико </a:t>
            </a:r>
            <a:r>
              <a:rPr lang="ru-RU" dirty="0" smtClean="0"/>
              <a:t>мыши</a:t>
            </a:r>
          </a:p>
          <a:p>
            <a:r>
              <a:rPr lang="ru-RU" dirty="0" smtClean="0"/>
              <a:t>Линза </a:t>
            </a:r>
            <a:r>
              <a:rPr lang="ru-RU" dirty="0" smtClean="0"/>
              <a:t>лазера</a:t>
            </a:r>
          </a:p>
          <a:p>
            <a:pPr lvl="0"/>
            <a:r>
              <a:rPr lang="ru-RU" dirty="0" smtClean="0"/>
              <a:t>Кабель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https://images.stopgame.ru/uploads/images/224851/form/normal_13306963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500306"/>
            <a:ext cx="5244003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клавиатурах</a:t>
            </a:r>
            <a:r>
              <a:rPr lang="ru-RU" dirty="0" smtClean="0"/>
              <a:t> мелкому ремонту </a:t>
            </a:r>
            <a:r>
              <a:rPr lang="ru-RU" dirty="0" smtClean="0"/>
              <a:t>подвергаются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Кабель</a:t>
            </a:r>
          </a:p>
          <a:p>
            <a:pPr lvl="0"/>
            <a:r>
              <a:rPr lang="ru-RU" dirty="0" smtClean="0"/>
              <a:t>Механические клавиши. мембрана или замыкаемая поверхность</a:t>
            </a:r>
          </a:p>
          <a:p>
            <a:endParaRPr lang="ru-RU" dirty="0"/>
          </a:p>
        </p:txBody>
      </p:sp>
      <p:pic>
        <p:nvPicPr>
          <p:cNvPr id="6148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286124"/>
            <a:ext cx="6072230" cy="3377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ru-RU" b="1" dirty="0" smtClean="0"/>
              <a:t>На материнских платах и блоках питания</a:t>
            </a:r>
            <a:r>
              <a:rPr lang="ru-RU" dirty="0" smtClean="0"/>
              <a:t> мелкому ремонту подвергаются только конденсаторы.</a:t>
            </a:r>
          </a:p>
          <a:p>
            <a:endParaRPr lang="ru-RU" dirty="0"/>
          </a:p>
        </p:txBody>
      </p:sp>
      <p:pic>
        <p:nvPicPr>
          <p:cNvPr id="5122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2357430"/>
            <a:ext cx="3858533" cy="3571900"/>
          </a:xfrm>
          <a:prstGeom prst="rect">
            <a:avLst/>
          </a:prstGeom>
          <a:noFill/>
        </p:spPr>
      </p:pic>
      <p:pic>
        <p:nvPicPr>
          <p:cNvPr id="5124" name="Picture 4" descr="&amp;Kcy;&amp;acy;&amp;rcy;&amp;tcy;&amp;icy;&amp;ncy;&amp;kcy;&amp;icy; &amp;pcy;&amp;ocy; &amp;zcy;&amp;acy;&amp;pcy;&amp;rcy;&amp;ocy;&amp;scy;&amp;ucy; &amp;rcy;&amp;acy;&amp;zcy;&amp;ocy;&amp;bcy;&amp;rcy;&amp;acy;&amp;ncy;&amp;ncy;&amp;ycy;&amp;jcy; &amp;bcy;&amp;lcy;&amp;ocy;&amp;kcy; &amp;pcy;&amp;icy;&amp;tcy;&amp;acy;&amp;ncy;&amp;icy;&amp;yacy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143116"/>
            <a:ext cx="4482528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80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мониторах</a:t>
            </a:r>
            <a:r>
              <a:rPr lang="ru-RU" dirty="0" smtClean="0"/>
              <a:t> мелкому ремонту </a:t>
            </a:r>
            <a:r>
              <a:rPr lang="ru-RU" dirty="0" smtClean="0"/>
              <a:t>подвергаются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Конденсаторы</a:t>
            </a:r>
          </a:p>
          <a:p>
            <a:pPr lvl="0"/>
            <a:r>
              <a:rPr lang="ru-RU" dirty="0" smtClean="0"/>
              <a:t>Лампа подсветки</a:t>
            </a:r>
          </a:p>
          <a:p>
            <a:endParaRPr lang="ru-RU" dirty="0"/>
          </a:p>
        </p:txBody>
      </p:sp>
      <p:pic>
        <p:nvPicPr>
          <p:cNvPr id="4098" name="Picture 2" descr="https://habrastorage.org/getpro/habr/post_images/42c/92d/a7a/42c92da7a47caf99853fd8624044ca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286124"/>
            <a:ext cx="4095778" cy="3071834"/>
          </a:xfrm>
          <a:prstGeom prst="rect">
            <a:avLst/>
          </a:prstGeom>
          <a:noFill/>
        </p:spPr>
      </p:pic>
      <p:pic>
        <p:nvPicPr>
          <p:cNvPr id="4100" name="Picture 4" descr="https://habrastorage.org/getpro/habr/post_images/e12/f41/8a8/e12f418a862286994551920619feb1c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3940" y="3286124"/>
            <a:ext cx="4095778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 сканерах</a:t>
            </a:r>
            <a:r>
              <a:rPr lang="ru-RU" dirty="0" smtClean="0"/>
              <a:t> мелкому ремонту подвергаются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Лампа подсветки</a:t>
            </a:r>
          </a:p>
          <a:p>
            <a:pPr lvl="0"/>
            <a:r>
              <a:rPr lang="ru-RU" dirty="0" smtClean="0"/>
              <a:t>Стекло</a:t>
            </a:r>
          </a:p>
          <a:p>
            <a:endParaRPr lang="ru-RU" dirty="0"/>
          </a:p>
        </p:txBody>
      </p:sp>
      <p:pic>
        <p:nvPicPr>
          <p:cNvPr id="2052" name="Picture 4" descr="&amp;Kcy;&amp;acy;&amp;rcy;&amp;tcy;&amp;icy;&amp;ncy;&amp;kcy;&amp;icy; &amp;pcy;&amp;ocy; &amp;zcy;&amp;acy;&amp;pcy;&amp;rcy;&amp;ocy;&amp;scy;&amp;ucy; &amp;tcy;&amp;rcy;&amp;iecy;&amp;scy;&amp;ncy;&amp;ucy;&amp;lcy;&amp;ocy; &amp;scy;&amp;tcy;&amp;iecy;&amp;kcy;&amp;lcy;&amp;ocy; &amp;vcy; &amp;scy;&amp;kcy;&amp;acy;&amp;ncy;&amp;iecy;&amp;r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250404"/>
            <a:ext cx="4143404" cy="3107554"/>
          </a:xfrm>
          <a:prstGeom prst="rect">
            <a:avLst/>
          </a:prstGeom>
          <a:noFill/>
        </p:spPr>
      </p:pic>
      <p:pic>
        <p:nvPicPr>
          <p:cNvPr id="2050" name="Picture 2" descr="&amp;Kcy;&amp;acy;&amp;rcy;&amp;tcy;&amp;icy;&amp;ncy;&amp;kcy;&amp;icy; &amp;pcy;&amp;ocy; &amp;zcy;&amp;acy;&amp;pcy;&amp;rcy;&amp;ocy;&amp;scy;&amp;ucy; &amp;zcy;&amp;acy;&amp;mcy;&amp;iecy;&amp;ncy;&amp;acy; &amp;lcy;&amp;acy;&amp;mcy;&amp;pcy;&amp;ycy; &amp;vcy; &amp;scy;&amp;kcy;&amp;acy;&amp;ncy;&amp;iecy;&amp;rcy;&amp;iecy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3429000"/>
            <a:ext cx="4688118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 принтерах</a:t>
            </a:r>
            <a:r>
              <a:rPr lang="ru-RU" dirty="0" smtClean="0"/>
              <a:t> мелкому ремонту подвергаются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lvl="0"/>
            <a:r>
              <a:rPr lang="ru-RU" dirty="0" smtClean="0"/>
              <a:t>Картриджи </a:t>
            </a:r>
          </a:p>
          <a:p>
            <a:pPr lvl="0"/>
            <a:r>
              <a:rPr lang="ru-RU" dirty="0" smtClean="0"/>
              <a:t>Рабочая область </a:t>
            </a:r>
            <a:r>
              <a:rPr lang="ru-RU" dirty="0" smtClean="0"/>
              <a:t>печати</a:t>
            </a:r>
          </a:p>
          <a:p>
            <a:pPr lvl="0"/>
            <a:r>
              <a:rPr lang="ru-RU" dirty="0" err="1" smtClean="0"/>
              <a:t>Фотобарабан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&amp;Kcy;&amp;acy;&amp;rcy;&amp;tcy;&amp;icy;&amp;ncy;&amp;kcy;&amp;icy; &amp;pcy;&amp;ocy; &amp;zcy;&amp;acy;&amp;pcy;&amp;rcy;&amp;ocy;&amp;scy;&amp;ucy; &amp;scy;&amp;kcy;&amp;rcy;&amp;iecy;&amp;pcy;&amp;kcy;&amp;acy; &amp;vcy; &amp;pcy;&amp;rcy;&amp;icy;&amp;ncy;&amp;tcy;&amp;iecy;&amp;r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000504"/>
            <a:ext cx="4286250" cy="2209801"/>
          </a:xfrm>
          <a:prstGeom prst="rect">
            <a:avLst/>
          </a:prstGeom>
          <a:noFill/>
        </p:spPr>
      </p:pic>
      <p:pic>
        <p:nvPicPr>
          <p:cNvPr id="1028" name="Picture 4" descr="http://www.awella.ru/img/spr390-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857364"/>
            <a:ext cx="2647950" cy="2333626"/>
          </a:xfrm>
          <a:prstGeom prst="rect">
            <a:avLst/>
          </a:prstGeom>
          <a:noFill/>
        </p:spPr>
      </p:pic>
      <p:pic>
        <p:nvPicPr>
          <p:cNvPr id="1030" name="Picture 6" descr="http://printhit.narod.ru/images/replacing_toner_ml_295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3857628"/>
            <a:ext cx="4000528" cy="2549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110</Words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САМОСТОЯТЕЛЬНАЯ РАБОТА   Дисциплина «ЭОСИ» Тема: «Мелкий ремонт неисправностей»</vt:lpstr>
      <vt:lpstr>Мелкому ремонту могут подвергаться </vt:lpstr>
      <vt:lpstr>В компьютерных мышках мелкому ремонту подвергаются</vt:lpstr>
      <vt:lpstr>В клавиатурах мелкому ремонту подвергаются </vt:lpstr>
      <vt:lpstr>Слайд 5</vt:lpstr>
      <vt:lpstr>В мониторах мелкому ремонту подвергаются </vt:lpstr>
      <vt:lpstr>В сканерах мелкому ремонту подвергаются</vt:lpstr>
      <vt:lpstr>В принтерах мелкому ремонту подвергаются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САМОСТОЯТЕЛЬНАЯ РАБОТА   Дисциплина «ЭОСИ» Тема: «Обучение персонала организации»</dc:title>
  <dc:creator>SF</dc:creator>
  <cp:lastModifiedBy>SF</cp:lastModifiedBy>
  <cp:revision>19</cp:revision>
  <dcterms:created xsi:type="dcterms:W3CDTF">2018-04-04T23:43:49Z</dcterms:created>
  <dcterms:modified xsi:type="dcterms:W3CDTF">2018-04-05T00:20:25Z</dcterms:modified>
</cp:coreProperties>
</file>