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6" r:id="rId5"/>
    <p:sldId id="258" r:id="rId6"/>
    <p:sldId id="259" r:id="rId7"/>
    <p:sldId id="269" r:id="rId8"/>
    <p:sldId id="260" r:id="rId9"/>
    <p:sldId id="267" r:id="rId10"/>
    <p:sldId id="268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2500329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 «Восстановление файлов при помощи программы </a:t>
            </a:r>
            <a:r>
              <a:rPr lang="en-US" dirty="0" smtClean="0"/>
              <a:t>R-Studio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63952" y="51054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 выполнил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 ГБОУ СПО ПТ №2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КС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Фрик Александр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Восстанавливать данные с удалённых компьютеров</a:t>
            </a:r>
          </a:p>
          <a:p>
            <a:r>
              <a:rPr lang="ru-RU" dirty="0" smtClean="0"/>
              <a:t>Восстановление на низком уровне через плату </a:t>
            </a:r>
            <a:r>
              <a:rPr lang="en-US" dirty="0" err="1" smtClean="0"/>
              <a:t>DeepSpar</a:t>
            </a:r>
            <a:r>
              <a:rPr lang="en-US" dirty="0" smtClean="0"/>
              <a:t> Disk Imager (DDI)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643182"/>
            <a:ext cx="395763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&amp;Kcy;&amp;acy;&amp;rcy;&amp;tcy;&amp;icy;&amp;ncy;&amp;kcy;&amp;icy; &amp;pcy;&amp;ocy; &amp;zcy;&amp;acy;&amp;pcy;&amp;rcy;&amp;ocy;&amp;scy;&amp;ucy; deepspar disk ima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643182"/>
            <a:ext cx="4929190" cy="4026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 smtClean="0"/>
              <a:t>Можно восстановить данные из образов дисков </a:t>
            </a:r>
            <a:r>
              <a:rPr lang="en-US" dirty="0" smtClean="0"/>
              <a:t>RAID </a:t>
            </a:r>
            <a:r>
              <a:rPr lang="ru-RU" dirty="0" smtClean="0"/>
              <a:t>массива</a:t>
            </a:r>
          </a:p>
          <a:p>
            <a:r>
              <a:rPr lang="ru-RU" dirty="0" smtClean="0"/>
              <a:t>Восстановление физических из </a:t>
            </a:r>
            <a:r>
              <a:rPr lang="en-US" dirty="0" smtClean="0"/>
              <a:t>RAID </a:t>
            </a:r>
            <a:r>
              <a:rPr lang="ru-RU" dirty="0" smtClean="0"/>
              <a:t>массивов(определяются как обычный диск)</a:t>
            </a:r>
          </a:p>
          <a:p>
            <a:r>
              <a:rPr lang="ru-RU" dirty="0" smtClean="0"/>
              <a:t>Так же производить восстановление с дисков на которых нет разделов(были повреждены или удалены)</a:t>
            </a: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49772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643578"/>
            <a:ext cx="7334260" cy="7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ru-RU" dirty="0" smtClean="0"/>
              <a:t>Для практической части я взял </a:t>
            </a:r>
            <a:r>
              <a:rPr lang="ru-RU" dirty="0" err="1" smtClean="0"/>
              <a:t>флешку</a:t>
            </a:r>
            <a:r>
              <a:rPr lang="ru-RU" dirty="0" smtClean="0"/>
              <a:t> на 16гб, отформатировал в </a:t>
            </a:r>
            <a:r>
              <a:rPr lang="en-US" dirty="0" smtClean="0"/>
              <a:t>NTFS</a:t>
            </a:r>
            <a:r>
              <a:rPr lang="ru-RU" dirty="0" smtClean="0"/>
              <a:t> и записал</a:t>
            </a:r>
            <a:r>
              <a:rPr lang="en-US" dirty="0" smtClean="0"/>
              <a:t> </a:t>
            </a:r>
            <a:r>
              <a:rPr lang="ru-RU" dirty="0" smtClean="0"/>
              <a:t>на неё файлы.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608464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Дальше я удалил эти файлы</a:t>
            </a:r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7661684" cy="48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Далее запустил </a:t>
            </a:r>
            <a:r>
              <a:rPr lang="en-US" dirty="0" smtClean="0"/>
              <a:t>R-Studio </a:t>
            </a:r>
            <a:r>
              <a:rPr lang="ru-RU" dirty="0" smtClean="0"/>
              <a:t>выбрал раздел на </a:t>
            </a:r>
            <a:r>
              <a:rPr lang="ru-RU" dirty="0" err="1" smtClean="0"/>
              <a:t>флешке</a:t>
            </a:r>
            <a:r>
              <a:rPr lang="ru-RU" dirty="0" smtClean="0"/>
              <a:t> и нажал сканировать 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786742" cy="51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dirty="0" smtClean="0"/>
              <a:t>Дожидаюсь окончания сканирования</a:t>
            </a:r>
            <a:endParaRPr lang="ru-RU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3"/>
            <a:ext cx="8215370" cy="544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5768997"/>
          </a:xfrm>
        </p:spPr>
        <p:txBody>
          <a:bodyPr/>
          <a:lstStyle/>
          <a:p>
            <a:r>
              <a:rPr lang="ru-RU" dirty="0" smtClean="0"/>
              <a:t>Сканирование закончилось и можно посмотреть на результат. Он нашёл ещё один раздел. Файлы которые были до форматирования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2574"/>
            <a:ext cx="7215238" cy="478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dirty="0" smtClean="0"/>
              <a:t>Зайдём на основной раздел. А вот и удалённые файлы. Можно их пометить и нажать восстановить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31836"/>
            <a:ext cx="7384322" cy="48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Теперь зайдём на найденный раздел. Он </a:t>
            </a:r>
            <a:r>
              <a:rPr lang="en-US" dirty="0" smtClean="0"/>
              <a:t>FAT32 </a:t>
            </a:r>
            <a:r>
              <a:rPr lang="ru-RU" dirty="0" smtClean="0"/>
              <a:t>был. И там лежала курсовая работа на печать.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49994"/>
            <a:ext cx="7643866" cy="47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56" y="2689251"/>
            <a:ext cx="8229600" cy="10969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68997"/>
          </a:xfrm>
        </p:spPr>
        <p:txBody>
          <a:bodyPr/>
          <a:lstStyle/>
          <a:p>
            <a:r>
              <a:rPr lang="en-US" dirty="0" smtClean="0"/>
              <a:t>R-</a:t>
            </a:r>
            <a:r>
              <a:rPr lang="en-US" dirty="0" err="1" smtClean="0"/>
              <a:t>Strudio</a:t>
            </a:r>
            <a:r>
              <a:rPr lang="en-US" dirty="0" smtClean="0"/>
              <a:t> – </a:t>
            </a:r>
            <a:r>
              <a:rPr lang="ru-RU" dirty="0" smtClean="0"/>
              <a:t>многоцелевая программа восстановления удалённых данных.</a:t>
            </a:r>
            <a:r>
              <a:rPr lang="en-US" dirty="0" smtClean="0"/>
              <a:t> </a:t>
            </a:r>
            <a:r>
              <a:rPr lang="ru-RU" dirty="0" smtClean="0"/>
              <a:t>Имеет несколько версий с разным функционалом.</a:t>
            </a:r>
          </a:p>
          <a:p>
            <a:r>
              <a:rPr lang="ru-RU" dirty="0" smtClean="0"/>
              <a:t>Здесь представлена максимальная версия </a:t>
            </a:r>
            <a:r>
              <a:rPr lang="en-US" dirty="0" smtClean="0"/>
              <a:t>R-Studio</a:t>
            </a:r>
            <a:r>
              <a:rPr lang="ru-RU" dirty="0" smtClean="0"/>
              <a:t> </a:t>
            </a:r>
            <a:r>
              <a:rPr lang="en-US" dirty="0" smtClean="0"/>
              <a:t>Network Edition</a:t>
            </a:r>
            <a:r>
              <a:rPr lang="ru-RU" dirty="0" smtClean="0"/>
              <a:t>. Её цена </a:t>
            </a:r>
            <a:r>
              <a:rPr lang="en-US" dirty="0" smtClean="0"/>
              <a:t>179.99$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6858048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Теоретическая часть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Позволяет восстановить файлы с </a:t>
            </a:r>
            <a:r>
              <a:rPr lang="en-US" dirty="0" smtClean="0"/>
              <a:t>HDD, SSD, Flash, </a:t>
            </a:r>
            <a:r>
              <a:rPr lang="en-US" dirty="0" err="1" smtClean="0"/>
              <a:t>SDcard</a:t>
            </a:r>
            <a:r>
              <a:rPr lang="en-US" dirty="0" smtClean="0"/>
              <a:t>, Floppy Disk, CD, DVD, </a:t>
            </a:r>
            <a:r>
              <a:rPr lang="en-US" dirty="0" err="1" smtClean="0"/>
              <a:t>Blu</a:t>
            </a:r>
            <a:r>
              <a:rPr lang="en-US" dirty="0" smtClean="0"/>
              <a:t>-Ray </a:t>
            </a:r>
            <a:r>
              <a:rPr lang="ru-RU" dirty="0" smtClean="0"/>
              <a:t>носителей.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429552" cy="481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 smtClean="0"/>
              <a:t>Поддерживает восстановление из файловых систем </a:t>
            </a:r>
            <a:r>
              <a:rPr lang="en-US" dirty="0" smtClean="0"/>
              <a:t>NTFS, Fat 12,16,32, </a:t>
            </a:r>
            <a:r>
              <a:rPr lang="en-US" dirty="0" err="1" smtClean="0"/>
              <a:t>ExtFat</a:t>
            </a:r>
            <a:r>
              <a:rPr lang="en-US" dirty="0" smtClean="0"/>
              <a:t>, Ext 2,3,4, </a:t>
            </a:r>
            <a:r>
              <a:rPr lang="en-US" dirty="0" err="1" smtClean="0"/>
              <a:t>ReFS</a:t>
            </a:r>
            <a:r>
              <a:rPr lang="en-US" dirty="0" smtClean="0"/>
              <a:t>, UFS, HFS.</a:t>
            </a:r>
            <a:endParaRPr lang="ru-RU" dirty="0" smtClean="0"/>
          </a:p>
          <a:p>
            <a:r>
              <a:rPr lang="ru-RU" dirty="0" smtClean="0"/>
              <a:t>Разумеется что восстановить </a:t>
            </a:r>
            <a:br>
              <a:rPr lang="ru-RU" dirty="0" smtClean="0"/>
            </a:br>
            <a:r>
              <a:rPr lang="ru-RU" dirty="0" smtClean="0"/>
              <a:t>данные после полного </a:t>
            </a:r>
            <a:br>
              <a:rPr lang="ru-RU" dirty="0" smtClean="0"/>
            </a:br>
            <a:r>
              <a:rPr lang="ru-RU" dirty="0" smtClean="0"/>
              <a:t>форматирования или если в </a:t>
            </a:r>
            <a:br>
              <a:rPr lang="ru-RU" dirty="0" smtClean="0"/>
            </a:br>
            <a:r>
              <a:rPr lang="ru-RU" dirty="0" smtClean="0"/>
              <a:t>область уже записались другие </a:t>
            </a:r>
            <a:br>
              <a:rPr lang="ru-RU" dirty="0" smtClean="0"/>
            </a:br>
            <a:r>
              <a:rPr lang="ru-RU" dirty="0" smtClean="0"/>
              <a:t>данные уже не получится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500306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61436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R-Studio </a:t>
            </a:r>
            <a:r>
              <a:rPr lang="ru-RU" dirty="0" smtClean="0"/>
              <a:t>сканирует выделенную область диска и сравнивает служебные данные из секторов с видом данных из выбранных файловых систем ища вхождения в начало, середину или конец файла.</a:t>
            </a:r>
          </a:p>
          <a:p>
            <a:r>
              <a:rPr lang="ru-RU" dirty="0" smtClean="0"/>
              <a:t>Дальше сравнивает </a:t>
            </a:r>
            <a:br>
              <a:rPr lang="ru-RU" dirty="0" smtClean="0"/>
            </a:br>
            <a:r>
              <a:rPr lang="ru-RU" dirty="0" smtClean="0"/>
              <a:t>полезные данные </a:t>
            </a:r>
            <a:br>
              <a:rPr lang="ru-RU" dirty="0" smtClean="0"/>
            </a:br>
            <a:r>
              <a:rPr lang="ru-RU" dirty="0" smtClean="0"/>
              <a:t>с выбранными </a:t>
            </a:r>
            <a:br>
              <a:rPr lang="ru-RU" dirty="0" smtClean="0"/>
            </a:br>
            <a:r>
              <a:rPr lang="ru-RU" dirty="0" smtClean="0"/>
              <a:t>видами файлов </a:t>
            </a:r>
            <a:br>
              <a:rPr lang="ru-RU" dirty="0" smtClean="0"/>
            </a:br>
            <a:r>
              <a:rPr lang="ru-RU" dirty="0" smtClean="0"/>
              <a:t>если нужно </a:t>
            </a:r>
            <a:br>
              <a:rPr lang="ru-RU" dirty="0" smtClean="0"/>
            </a:br>
            <a:r>
              <a:rPr lang="ru-RU" dirty="0" smtClean="0"/>
              <a:t>восстановить</a:t>
            </a:r>
            <a:br>
              <a:rPr lang="ru-RU" dirty="0" smtClean="0"/>
            </a:br>
            <a:r>
              <a:rPr lang="ru-RU" dirty="0" smtClean="0"/>
              <a:t>определённый тип, </a:t>
            </a:r>
            <a:br>
              <a:rPr lang="ru-RU" dirty="0" smtClean="0"/>
            </a:br>
            <a:r>
              <a:rPr lang="ru-RU" dirty="0" smtClean="0"/>
              <a:t>а не всё.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451960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Так же можно создать </a:t>
            </a:r>
            <a:r>
              <a:rPr lang="ru-RU" dirty="0" err="1" smtClean="0"/>
              <a:t>посекторный</a:t>
            </a:r>
            <a:r>
              <a:rPr lang="ru-RU" dirty="0" smtClean="0"/>
              <a:t> образ носителя и восстанавливать данные уже из него</a:t>
            </a:r>
          </a:p>
          <a:p>
            <a:r>
              <a:rPr lang="ru-RU" dirty="0" smtClean="0"/>
              <a:t>Или создать образ для переноса данных на другой носитель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143248"/>
            <a:ext cx="5876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ru-RU" dirty="0" smtClean="0"/>
              <a:t>Клонировать диски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344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ru-RU" dirty="0" smtClean="0"/>
              <a:t>Имеет встроенный </a:t>
            </a:r>
            <a:r>
              <a:rPr lang="en-US" dirty="0" smtClean="0"/>
              <a:t>HEX </a:t>
            </a:r>
            <a:r>
              <a:rPr lang="ru-RU" dirty="0" smtClean="0"/>
              <a:t>редактор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40260" cy="54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Можно посмотреть техническую информацию о носителе</a:t>
            </a:r>
            <a:endParaRPr lang="en-US" dirty="0" smtClean="0"/>
          </a:p>
          <a:p>
            <a:r>
              <a:rPr lang="ru-RU" dirty="0" smtClean="0"/>
              <a:t>Есть возможность посмотреть </a:t>
            </a:r>
            <a:r>
              <a:rPr lang="en-US" dirty="0" smtClean="0"/>
              <a:t>SMART </a:t>
            </a:r>
            <a:r>
              <a:rPr lang="ru-RU" dirty="0" smtClean="0"/>
              <a:t>накопителя если он есть.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495550"/>
            <a:ext cx="4500594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76500"/>
            <a:ext cx="4429124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318</Words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на тему: «Восстановление файлов при помощи программы R-Studio»</vt:lpstr>
      <vt:lpstr>Теоретическая часть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Практическая часть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R-Studio</dc:title>
  <dc:creator>SF</dc:creator>
  <cp:lastModifiedBy>SF</cp:lastModifiedBy>
  <cp:revision>76</cp:revision>
  <dcterms:created xsi:type="dcterms:W3CDTF">2018-03-13T18:17:02Z</dcterms:created>
  <dcterms:modified xsi:type="dcterms:W3CDTF">2018-03-20T19:05:01Z</dcterms:modified>
</cp:coreProperties>
</file>