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1410" y="-3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://www.doctorrouter.ru/wp-content/uploads/2014/04/86ea4e.pn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928802"/>
            <a:ext cx="8376107" cy="4500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dirty="0" smtClean="0"/>
              <a:t>Модель </a:t>
            </a:r>
            <a:r>
              <a:rPr lang="en-US" dirty="0" smtClean="0"/>
              <a:t>OSI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/>
          <a:lstStyle/>
          <a:p>
            <a:r>
              <a:rPr lang="ru-RU" dirty="0" smtClean="0"/>
              <a:t>Сегментация</a:t>
            </a:r>
            <a:endParaRPr lang="ru-RU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-1" y="1428736"/>
            <a:ext cx="9144001" cy="44061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UDP </a:t>
            </a:r>
            <a:r>
              <a:rPr lang="ru-RU" dirty="0" smtClean="0"/>
              <a:t>пакет</a:t>
            </a:r>
            <a:endParaRPr lang="ru-RU" dirty="0"/>
          </a:p>
        </p:txBody>
      </p:sp>
      <p:pic>
        <p:nvPicPr>
          <p:cNvPr id="4" name="Содержимое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2357430"/>
            <a:ext cx="9086909" cy="2867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TCP </a:t>
            </a:r>
            <a:r>
              <a:rPr lang="ru-RU" dirty="0" smtClean="0"/>
              <a:t>пакет</a:t>
            </a:r>
            <a:endParaRPr lang="ru-RU" dirty="0"/>
          </a:p>
        </p:txBody>
      </p:sp>
      <p:pic>
        <p:nvPicPr>
          <p:cNvPr id="4" name="Содержимое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-1" y="2214554"/>
            <a:ext cx="9144001" cy="3120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Порты</a:t>
            </a:r>
            <a:endParaRPr lang="ru-RU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500173"/>
            <a:ext cx="9144000" cy="4381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8</Words>
  <PresentationFormat>Экран (4:3)</PresentationFormat>
  <Paragraphs>5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Модель OSI</vt:lpstr>
      <vt:lpstr>Сегментация</vt:lpstr>
      <vt:lpstr>UDP пакет</vt:lpstr>
      <vt:lpstr>TCP пакет</vt:lpstr>
      <vt:lpstr>Порты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Модель OSI</dc:title>
  <dc:creator>SF</dc:creator>
  <cp:lastModifiedBy>SF</cp:lastModifiedBy>
  <cp:revision>13</cp:revision>
  <dcterms:created xsi:type="dcterms:W3CDTF">2017-03-08T23:04:49Z</dcterms:created>
  <dcterms:modified xsi:type="dcterms:W3CDTF">2017-03-09T00:45:15Z</dcterms:modified>
</cp:coreProperties>
</file>