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8" r:id="rId2"/>
    <p:sldId id="259" r:id="rId3"/>
    <p:sldId id="256" r:id="rId4"/>
    <p:sldId id="266" r:id="rId5"/>
    <p:sldId id="267" r:id="rId6"/>
    <p:sldId id="265" r:id="rId7"/>
    <p:sldId id="257" r:id="rId8"/>
    <p:sldId id="261" r:id="rId9"/>
    <p:sldId id="260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2" autoAdjust="0"/>
    <p:restoredTop sz="94660"/>
  </p:normalViewPr>
  <p:slideViewPr>
    <p:cSldViewPr snapToGrid="0">
      <p:cViewPr varScale="1">
        <p:scale>
          <a:sx n="77" d="100"/>
          <a:sy n="77" d="100"/>
        </p:scale>
        <p:origin x="67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E32F-1D70-4D93-8E6C-C2DF5237428D}" type="datetimeFigureOut">
              <a:rPr lang="ru-RU" smtClean="0"/>
              <a:t>11.10.2016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48EE-3938-420D-A22E-02360644C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281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E32F-1D70-4D93-8E6C-C2DF5237428D}" type="datetimeFigureOut">
              <a:rPr lang="ru-RU" smtClean="0"/>
              <a:t>11.10.2016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48EE-3938-420D-A22E-02360644C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191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E32F-1D70-4D93-8E6C-C2DF5237428D}" type="datetimeFigureOut">
              <a:rPr lang="ru-RU" smtClean="0"/>
              <a:t>11.10.2016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48EE-3938-420D-A22E-02360644C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868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E32F-1D70-4D93-8E6C-C2DF5237428D}" type="datetimeFigureOut">
              <a:rPr lang="ru-RU" smtClean="0"/>
              <a:t>11.10.2016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48EE-3938-420D-A22E-02360644C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00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E32F-1D70-4D93-8E6C-C2DF5237428D}" type="datetimeFigureOut">
              <a:rPr lang="ru-RU" smtClean="0"/>
              <a:t>11.10.2016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48EE-3938-420D-A22E-02360644C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141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E32F-1D70-4D93-8E6C-C2DF5237428D}" type="datetimeFigureOut">
              <a:rPr lang="ru-RU" smtClean="0"/>
              <a:t>11.10.2016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48EE-3938-420D-A22E-02360644C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01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E32F-1D70-4D93-8E6C-C2DF5237428D}" type="datetimeFigureOut">
              <a:rPr lang="ru-RU" smtClean="0"/>
              <a:t>11.10.2016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48EE-3938-420D-A22E-02360644C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67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E32F-1D70-4D93-8E6C-C2DF5237428D}" type="datetimeFigureOut">
              <a:rPr lang="ru-RU" smtClean="0"/>
              <a:t>11.10.2016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48EE-3938-420D-A22E-02360644C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743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E32F-1D70-4D93-8E6C-C2DF5237428D}" type="datetimeFigureOut">
              <a:rPr lang="ru-RU" smtClean="0"/>
              <a:t>11.10.2016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48EE-3938-420D-A22E-02360644C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7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E32F-1D70-4D93-8E6C-C2DF5237428D}" type="datetimeFigureOut">
              <a:rPr lang="ru-RU" smtClean="0"/>
              <a:t>11.10.2016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48EE-3938-420D-A22E-02360644C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668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E32F-1D70-4D93-8E6C-C2DF5237428D}" type="datetimeFigureOut">
              <a:rPr lang="ru-RU" smtClean="0"/>
              <a:t>11.10.2016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48EE-3938-420D-A22E-02360644C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015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AE32F-1D70-4D93-8E6C-C2DF5237428D}" type="datetimeFigureOut">
              <a:rPr lang="ru-RU" smtClean="0"/>
              <a:t>11.10.2016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E48EE-3938-420D-A22E-02360644C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839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818837"/>
            <a:ext cx="8948530" cy="122396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Курсовой проект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28530" y="3216590"/>
            <a:ext cx="9144000" cy="1655762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Выработка и реализация сетевой политики, настройка телекоммуникационного оборудование на предприятии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строительной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96181" y="5599909"/>
            <a:ext cx="3436582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студент группы 4 КС 1.4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Козлов Даниил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Проверил преподаватель Семенычева И.Ф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__________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3077" y="183952"/>
            <a:ext cx="6754929" cy="19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74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Роутер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393056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0" i="0" dirty="0" smtClean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Wi-Fi-точка доступа</a:t>
            </a:r>
          </a:p>
          <a:p>
            <a:pPr algn="ctr"/>
            <a:r>
              <a:rPr lang="ru-RU" b="0" i="0" dirty="0" smtClean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стандарт Wi-Fi: 802.11n</a:t>
            </a:r>
          </a:p>
          <a:p>
            <a:pPr algn="ctr"/>
            <a:r>
              <a:rPr lang="ru-RU" b="0" i="0" dirty="0" smtClean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макс. скорость: 300 Мбит/с</a:t>
            </a:r>
          </a:p>
          <a:p>
            <a:pPr algn="ctr"/>
            <a:r>
              <a:rPr lang="ru-RU" b="0" i="0" dirty="0" smtClean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скорость портов 100 Мбит/сек</a:t>
            </a:r>
            <a:endParaRPr lang="ru-RU" b="0" i="0" dirty="0"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8" name="Picture 2" descr="698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1690688"/>
            <a:ext cx="175260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470587" y="3368081"/>
            <a:ext cx="33918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Роутер </a:t>
            </a:r>
            <a:r>
              <a:rPr lang="en-US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TP-LINK TL-WA901ND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48204" y="5130890"/>
            <a:ext cx="30955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Характеристики роутера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3716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7077" y="0"/>
            <a:ext cx="3236844" cy="698361"/>
          </a:xfrm>
        </p:spPr>
        <p:txBody>
          <a:bodyPr/>
          <a:lstStyle/>
          <a:p>
            <a:pPr algn="ctr"/>
            <a:r>
              <a:rPr lang="ru-RU" b="1" dirty="0" smtClean="0"/>
              <a:t>Сервер</a:t>
            </a:r>
            <a:endParaRPr lang="ru-RU" b="1" dirty="0"/>
          </a:p>
        </p:txBody>
      </p:sp>
      <p:pic>
        <p:nvPicPr>
          <p:cNvPr id="5124" name="Picture 4" descr="https://brigo.ru/upload/resize_cache/iblock/3d4/350_200_1/3d413f338284ba2e8c06357a93ab0a0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086" y="698361"/>
            <a:ext cx="12668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501218" y="2683015"/>
            <a:ext cx="4808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0" dirty="0" smtClean="0">
                <a:effectLst/>
                <a:latin typeface="PFDinDisplayProMedium"/>
              </a:rPr>
              <a:t>Сервер </a:t>
            </a:r>
            <a:r>
              <a:rPr lang="en-US" b="1" i="0" dirty="0" smtClean="0">
                <a:effectLst/>
                <a:latin typeface="PFDinDisplayProMedium"/>
              </a:rPr>
              <a:t>HP </a:t>
            </a:r>
            <a:r>
              <a:rPr lang="en-US" b="1" i="0" dirty="0" err="1" smtClean="0">
                <a:effectLst/>
                <a:latin typeface="PFDinDisplayProMedium"/>
              </a:rPr>
              <a:t>Proliant</a:t>
            </a:r>
            <a:r>
              <a:rPr lang="en-US" b="1" i="0" dirty="0" smtClean="0">
                <a:effectLst/>
                <a:latin typeface="PFDinDisplayProMedium"/>
              </a:rPr>
              <a:t> ML10 G9 (837826-421)</a:t>
            </a:r>
            <a:endParaRPr lang="en-US" b="1" i="0" dirty="0">
              <a:effectLst/>
              <a:latin typeface="PFDinDisplayProMedium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206160"/>
              </p:ext>
            </p:extLst>
          </p:nvPr>
        </p:nvGraphicFramePr>
        <p:xfrm>
          <a:off x="1965547" y="3132001"/>
          <a:ext cx="7879902" cy="3306194"/>
        </p:xfrm>
        <a:graphic>
          <a:graphicData uri="http://schemas.openxmlformats.org/drawingml/2006/table">
            <a:tbl>
              <a:tblPr/>
              <a:tblGrid>
                <a:gridCol w="3939951"/>
                <a:gridCol w="3939951"/>
              </a:tblGrid>
              <a:tr h="81855"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000" b="1">
                          <a:solidFill>
                            <a:srgbClr val="02588D"/>
                          </a:solidFill>
                          <a:effectLst/>
                          <a:latin typeface="PFDinDisplayProBold"/>
                        </a:rPr>
                        <a:t>Процессор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Производитель процессора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effectLst/>
                        </a:rPr>
                        <a:t>Intel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Линейка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effectLst/>
                        </a:rPr>
                        <a:t>Pentium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Тактовая частота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3300 МГц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Количество ядер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2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Модель процессора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effectLst/>
                        </a:rPr>
                        <a:t>G4400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</a:tr>
              <a:tr h="110767"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>
                          <a:effectLst/>
                        </a:rPr>
                        <a:t>Количество установленных процессоров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1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Максимальное количество процессоров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1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</a:tr>
              <a:tr h="81855"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000" b="1">
                          <a:solidFill>
                            <a:srgbClr val="02588D"/>
                          </a:solidFill>
                          <a:effectLst/>
                          <a:latin typeface="PFDinDisplayProBold"/>
                        </a:rPr>
                        <a:t>Оперативная память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Объём установленной памяти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4096 Мб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Тип памяти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effectLst/>
                        </a:rPr>
                        <a:t>DDR-4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Количество слотов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4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</a:tr>
              <a:tr h="81855"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000" b="1">
                          <a:solidFill>
                            <a:srgbClr val="02588D"/>
                          </a:solidFill>
                          <a:effectLst/>
                          <a:latin typeface="PFDinDisplayProBold"/>
                        </a:rPr>
                        <a:t>Жесткий диск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Интерфейс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effectLst/>
                        </a:rPr>
                        <a:t>SATA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Количество установленных дисков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не установлены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Форм-фактор </a:t>
                      </a:r>
                      <a:r>
                        <a:rPr lang="en-US" sz="1000">
                          <a:effectLst/>
                        </a:rPr>
                        <a:t>HDD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3.5"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FB"/>
                    </a:solidFill>
                  </a:tcPr>
                </a:tc>
              </a:tr>
              <a:tr h="81855">
                <a:tc>
                  <a:txBody>
                    <a:bodyPr/>
                    <a:lstStyle/>
                    <a:p>
                      <a:pPr fontAlgn="t"/>
                      <a:r>
                        <a:rPr lang="ru-RU" sz="1000">
                          <a:effectLst/>
                        </a:rPr>
                        <a:t>Максимальное количество </a:t>
                      </a:r>
                      <a:r>
                        <a:rPr lang="en-US" sz="1000">
                          <a:effectLst/>
                        </a:rPr>
                        <a:t>HDD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>
                          <a:effectLst/>
                        </a:rPr>
                        <a:t>4</a:t>
                      </a:r>
                    </a:p>
                  </a:txBody>
                  <a:tcPr marL="21041" marR="21041" marT="21041" marB="21041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EA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396014" y="6438195"/>
            <a:ext cx="3018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PFDinDisplayProMedium"/>
              </a:rPr>
              <a:t>Характеристики сервера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114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Управление оборудованием и сервером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Для управления рабочей станцией я использую ОС </a:t>
            </a:r>
            <a:r>
              <a:rPr lang="en-US" dirty="0" smtClean="0"/>
              <a:t>Windows 7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Для управления коммутатором и роутером я использую локальный адрес данного оборудования.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/>
              <a:t>Д</a:t>
            </a:r>
            <a:r>
              <a:rPr lang="ru-RU" dirty="0" smtClean="0"/>
              <a:t>ля мониторинга сети я использую </a:t>
            </a:r>
            <a:r>
              <a:rPr lang="en-US" dirty="0" smtClean="0"/>
              <a:t>Network view</a:t>
            </a:r>
            <a:r>
              <a:rPr lang="ru-RU" dirty="0" smtClean="0"/>
              <a:t>(является бесплатной программой)</a:t>
            </a:r>
            <a:br>
              <a:rPr lang="ru-RU" dirty="0" smtClean="0"/>
            </a:br>
            <a:r>
              <a:rPr lang="ru-RU" dirty="0" smtClean="0"/>
              <a:t>Для доступа к файловой системе и базе данных я использую </a:t>
            </a:r>
            <a:r>
              <a:rPr lang="en-US" dirty="0" smtClean="0"/>
              <a:t>Total commander(</a:t>
            </a:r>
            <a:r>
              <a:rPr lang="ru-RU" dirty="0" smtClean="0"/>
              <a:t>для управление выделенным сервером и через </a:t>
            </a:r>
            <a:r>
              <a:rPr lang="en-US" dirty="0" smtClean="0"/>
              <a:t>ftp</a:t>
            </a:r>
            <a:r>
              <a:rPr lang="ru-RU" dirty="0" smtClean="0"/>
              <a:t> адрес).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33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844" y="343388"/>
            <a:ext cx="8946541" cy="41954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своем курсовом проекте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описанного материала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Топология сети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помещения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94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27518" y="0"/>
            <a:ext cx="4480532" cy="940877"/>
          </a:xfrm>
        </p:spPr>
        <p:txBody>
          <a:bodyPr/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Топология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7815" y="1229110"/>
            <a:ext cx="9271193" cy="4535585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своем проекте я выбрал топологию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Звезда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следующим признакам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1)выход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строя одной рабочей станции не отражается на работе всей сети в целом;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2)лёгкий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неисправностей и обрывов в сети;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3)высокая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производительность сети (при условии правильного проектирования);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4)гибкие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администрирования.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артинки по запросу топология звез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366" y="4463909"/>
            <a:ext cx="4038600" cy="162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97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41623" y="259318"/>
            <a:ext cx="2794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помещения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32364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1363" y="1209399"/>
            <a:ext cx="10515600" cy="4351338"/>
          </a:xfrm>
        </p:spPr>
        <p:txBody>
          <a:bodyPr/>
          <a:lstStyle/>
          <a:p>
            <a:pPr lvl="0"/>
            <a:r>
              <a:rPr lang="ru-RU" dirty="0"/>
              <a:t>директор предприятия-1 рабочая станция;</a:t>
            </a:r>
          </a:p>
          <a:p>
            <a:pPr lvl="0"/>
            <a:r>
              <a:rPr lang="ru-RU" dirty="0"/>
              <a:t>зам. Директор и секретарь -2 рабочие станции;</a:t>
            </a:r>
          </a:p>
          <a:p>
            <a:pPr lvl="0"/>
            <a:r>
              <a:rPr lang="ru-RU" dirty="0"/>
              <a:t>отдел продаж -2 рабочие станции;</a:t>
            </a:r>
          </a:p>
          <a:p>
            <a:pPr lvl="0"/>
            <a:r>
              <a:rPr lang="ru-RU" dirty="0"/>
              <a:t>отдел бухгалтерии – 4 рабочих станций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85576" y="242717"/>
            <a:ext cx="466717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рабочих станций 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822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7378" y="35305"/>
            <a:ext cx="6029739" cy="865740"/>
          </a:xfrm>
        </p:spPr>
        <p:txBody>
          <a:bodyPr/>
          <a:lstStyle/>
          <a:p>
            <a:pPr algn="ctr"/>
            <a:r>
              <a:rPr lang="ru-RU" b="1" dirty="0" smtClean="0"/>
              <a:t>Выбор сетевой политики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1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8748" y="-111953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/>
              <a:t>Выбранное ПО </a:t>
            </a:r>
            <a:endParaRPr lang="ru-RU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0558476"/>
              </p:ext>
            </p:extLst>
          </p:nvPr>
        </p:nvGraphicFramePr>
        <p:xfrm>
          <a:off x="1754505" y="1213610"/>
          <a:ext cx="7846694" cy="4590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3347"/>
                <a:gridCol w="3923347"/>
              </a:tblGrid>
              <a:tr h="3417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Название ПО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Описание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174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Microsoft Windows</a:t>
                      </a:r>
                      <a:r>
                        <a:rPr lang="ru-RU" sz="1400">
                          <a:effectLst/>
                        </a:rPr>
                        <a:t> 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Операционная</a:t>
                      </a:r>
                      <a:r>
                        <a:rPr lang="ru-RU" sz="14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10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Microsoft Office 2012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Офис для документации предприятия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3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Network View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Мониторинг сети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4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XRumer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Работа с серверами на системе </a:t>
                      </a:r>
                      <a:r>
                        <a:rPr lang="en-US" sz="1400">
                          <a:effectLst/>
                        </a:rPr>
                        <a:t>Windows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873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Commander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Управление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сервером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4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</a:t>
                      </a:r>
                      <a:r>
                        <a:rPr lang="ru-RU" sz="1400">
                          <a:effectLst/>
                        </a:rPr>
                        <a:t>dvanced IP Scanner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Сканирование сети, на подключенных клиентов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62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513" y="-68441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/>
              <a:t>Выбранное оборудование</a:t>
            </a:r>
            <a:r>
              <a:rPr lang="en-US" b="1" dirty="0" smtClean="0"/>
              <a:t>:</a:t>
            </a:r>
            <a:endParaRPr lang="ru-RU" b="1" dirty="0"/>
          </a:p>
        </p:txBody>
      </p:sp>
      <p:pic>
        <p:nvPicPr>
          <p:cNvPr id="2052" name="Picture 4" descr="img12_36073_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538" y="1257122"/>
            <a:ext cx="173355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552121" y="2582685"/>
            <a:ext cx="21866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станция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3" name="Picture 5" descr="trhjm;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018" y="3003433"/>
            <a:ext cx="4619625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582417" y="5367221"/>
            <a:ext cx="37628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Рабочей станции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759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Коммутатор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17842" y="3190460"/>
            <a:ext cx="5549348" cy="57129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/>
              <a:t>Коммутатор </a:t>
            </a:r>
            <a:r>
              <a:rPr lang="en-US" b="1" dirty="0"/>
              <a:t>D-LINK DGS-1008D/I2A</a:t>
            </a:r>
            <a:endParaRPr lang="ru-RU" b="1" dirty="0"/>
          </a:p>
        </p:txBody>
      </p:sp>
      <p:pic>
        <p:nvPicPr>
          <p:cNvPr id="3074" name="Picture 2" descr="DGS108B1Image LFro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312" y="1654762"/>
            <a:ext cx="18573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25486"/>
              </p:ext>
            </p:extLst>
          </p:nvPr>
        </p:nvGraphicFramePr>
        <p:xfrm>
          <a:off x="2388870" y="3908645"/>
          <a:ext cx="7414260" cy="853440"/>
        </p:xfrm>
        <a:graphic>
          <a:graphicData uri="http://schemas.openxmlformats.org/drawingml/2006/table">
            <a:tbl>
              <a:tblPr/>
              <a:tblGrid>
                <a:gridCol w="3711103"/>
                <a:gridCol w="3703157"/>
              </a:tblGrid>
              <a:tr h="0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Тип коммутатора</a:t>
                      </a:r>
                    </a:p>
                  </a:txBody>
                  <a:tcPr marL="76200" marR="76200" marT="76200" marB="762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неуправляемый</a:t>
                      </a:r>
                    </a:p>
                  </a:txBody>
                  <a:tcPr marL="76200" marR="76200" marT="76200" marB="762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Количество портов коммутатора</a:t>
                      </a:r>
                    </a:p>
                  </a:txBody>
                  <a:tcPr marL="76200" marR="76200" marT="76200" marB="762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8 x </a:t>
                      </a:r>
                      <a:r>
                        <a:rPr lang="ru-RU" dirty="0" err="1">
                          <a:effectLst/>
                        </a:rPr>
                        <a:t>Ethernet</a:t>
                      </a:r>
                      <a:r>
                        <a:rPr lang="ru-RU" dirty="0">
                          <a:effectLst/>
                        </a:rPr>
                        <a:t> 10/100/1000 Мбит/сек</a:t>
                      </a:r>
                    </a:p>
                  </a:txBody>
                  <a:tcPr marL="76200" marR="76200" marT="76200" marB="762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515406" y="4731314"/>
            <a:ext cx="3161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Характеристики коммутатора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5111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245</Words>
  <Application>Microsoft Office PowerPoint</Application>
  <PresentationFormat>Широкоэкранный</PresentationFormat>
  <Paragraphs>84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PFDinDisplayProBold</vt:lpstr>
      <vt:lpstr>PFDinDisplayProMedium</vt:lpstr>
      <vt:lpstr>Times New Roman</vt:lpstr>
      <vt:lpstr>Тема Office</vt:lpstr>
      <vt:lpstr>Курсовой проект</vt:lpstr>
      <vt:lpstr>Презентация PowerPoint</vt:lpstr>
      <vt:lpstr>Топология</vt:lpstr>
      <vt:lpstr>Презентация PowerPoint</vt:lpstr>
      <vt:lpstr>Презентация PowerPoint</vt:lpstr>
      <vt:lpstr>Выбор сетевой политики</vt:lpstr>
      <vt:lpstr>Выбранное ПО </vt:lpstr>
      <vt:lpstr>Выбранное оборудование:</vt:lpstr>
      <vt:lpstr>Коммутатор</vt:lpstr>
      <vt:lpstr>Роутер</vt:lpstr>
      <vt:lpstr>Сервер</vt:lpstr>
      <vt:lpstr>Управление оборудованием и сервером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Студент 42</dc:creator>
  <cp:lastModifiedBy>Студент 42</cp:lastModifiedBy>
  <cp:revision>12</cp:revision>
  <dcterms:created xsi:type="dcterms:W3CDTF">2016-10-10T06:52:48Z</dcterms:created>
  <dcterms:modified xsi:type="dcterms:W3CDTF">2016-10-11T11:58:33Z</dcterms:modified>
</cp:coreProperties>
</file>