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7" r:id="rId8"/>
    <p:sldId id="266" r:id="rId9"/>
    <p:sldId id="265" r:id="rId10"/>
    <p:sldId id="261" r:id="rId11"/>
    <p:sldId id="268" r:id="rId12"/>
    <p:sldId id="262" r:id="rId13"/>
    <p:sldId id="26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19139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19140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219142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43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44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45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46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47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48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49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50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51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19152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219153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19154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915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21915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1811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1811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1811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21812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21812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21812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21812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1812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21812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</p:grpSp>
      <p:sp>
        <p:nvSpPr>
          <p:cNvPr id="21812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181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1812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24200" y="214290"/>
            <a:ext cx="6019800" cy="3571876"/>
          </a:xfrm>
        </p:spPr>
        <p:txBody>
          <a:bodyPr/>
          <a:lstStyle/>
          <a:p>
            <a:r>
              <a:rPr lang="ru-RU" sz="3600" dirty="0" smtClean="0">
                <a:solidFill>
                  <a:schemeClr val="tx1"/>
                </a:solidFill>
              </a:rPr>
              <a:t>Презентация по Безопасности жизнедеятельности на </a:t>
            </a:r>
            <a:r>
              <a:rPr lang="ru-RU" sz="3600" dirty="0" smtClean="0">
                <a:solidFill>
                  <a:schemeClr val="accent3"/>
                </a:solidFill>
              </a:rPr>
              <a:t>тему</a:t>
            </a:r>
            <a:r>
              <a:rPr lang="en-US" sz="3600" dirty="0" smtClean="0">
                <a:solidFill>
                  <a:schemeClr val="accent3"/>
                </a:solidFill>
              </a:rPr>
              <a:t>: </a:t>
            </a:r>
            <a:r>
              <a:rPr lang="en-US" sz="3600" dirty="0" smtClean="0">
                <a:solidFill>
                  <a:schemeClr val="accent3"/>
                </a:solidFill>
              </a:rPr>
              <a:t>“</a:t>
            </a:r>
            <a:r>
              <a:rPr lang="ru-RU" sz="3600" dirty="0" smtClean="0">
                <a:solidFill>
                  <a:schemeClr val="accent3"/>
                </a:solidFill>
              </a:rPr>
              <a:t>первая помощь при укусах бешеными и ядовитыми животными и жалящими насекомыми</a:t>
            </a:r>
            <a:r>
              <a:rPr lang="en-US" sz="3600" dirty="0" smtClean="0">
                <a:solidFill>
                  <a:schemeClr val="accent3"/>
                </a:solidFill>
              </a:rPr>
              <a:t>”</a:t>
            </a:r>
            <a:endParaRPr lang="ru-RU" sz="3600" dirty="0">
              <a:solidFill>
                <a:schemeClr val="accent3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24200" y="5105400"/>
            <a:ext cx="6019800" cy="1752600"/>
          </a:xfrm>
        </p:spPr>
        <p:txBody>
          <a:bodyPr/>
          <a:lstStyle/>
          <a:p>
            <a:pPr lvl="0" algn="r" fontAlgn="auto"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ru-RU" sz="2400" kern="1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Работу выполнил </a:t>
            </a:r>
          </a:p>
          <a:p>
            <a:pPr lvl="0" algn="r" fontAlgn="auto"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ru-RU" sz="2400" kern="1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студент ГБОУ СПО ПТ №2 </a:t>
            </a:r>
          </a:p>
          <a:p>
            <a:pPr lvl="0" algn="r" fontAlgn="auto"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ru-RU" sz="2400" kern="1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группы 3 КС 1.4</a:t>
            </a:r>
          </a:p>
          <a:p>
            <a:pPr lvl="0" algn="r" fontAlgn="auto"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ru-RU" sz="2400" kern="12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Фрик</a:t>
            </a:r>
            <a:r>
              <a:rPr lang="ru-RU" sz="2400" kern="1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400" kern="1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Александр</a:t>
            </a:r>
            <a:endParaRPr lang="ru-RU" sz="2400" dirty="0"/>
          </a:p>
        </p:txBody>
      </p:sp>
      <p:pic>
        <p:nvPicPr>
          <p:cNvPr id="13314" name="Picture 2" descr="http://mtdata.ru/u3/photoD5F2/20602548407-0/origin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14818"/>
            <a:ext cx="3919974" cy="26431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Укусы ядовитых насекомых.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5429288"/>
          </a:xfrm>
        </p:spPr>
        <p:txBody>
          <a:bodyPr>
            <a:noAutofit/>
          </a:bodyPr>
          <a:lstStyle/>
          <a:p>
            <a:r>
              <a:rPr lang="ru-RU" sz="2400" dirty="0" smtClean="0"/>
              <a:t>Очень часты </a:t>
            </a:r>
            <a:r>
              <a:rPr lang="ru-RU" sz="2400" b="1" i="1" dirty="0" smtClean="0"/>
              <a:t>укусы пчел и ос.</a:t>
            </a:r>
            <a:r>
              <a:rPr lang="ru-RU" sz="2400" b="1" dirty="0" smtClean="0"/>
              <a:t> </a:t>
            </a:r>
            <a:r>
              <a:rPr lang="ru-RU" sz="2400" dirty="0" smtClean="0"/>
              <a:t>В момент укуса возникает жгучая боль, а вскоре в зоне укуса развивается отек. Единичные укусы пчел обычно не вызывают тяжелых общих явлений. При множественных укусах возможен смертельный исход.</a:t>
            </a:r>
          </a:p>
          <a:p>
            <a:r>
              <a:rPr lang="ru-RU" sz="2400" dirty="0" smtClean="0"/>
              <a:t>Необходимо прежде всего извлечь из кожи жало</a:t>
            </a:r>
            <a:r>
              <a:rPr lang="en-US" sz="2400" dirty="0" smtClean="0"/>
              <a:t> </a:t>
            </a:r>
            <a:r>
              <a:rPr lang="ru-RU" sz="2400" dirty="0" smtClean="0"/>
              <a:t>тупой стороной ножа или ногтём, затем ранку обработать антисептическим раствором. </a:t>
            </a:r>
          </a:p>
          <a:p>
            <a:r>
              <a:rPr lang="ru-RU" sz="2400" dirty="0" smtClean="0"/>
              <a:t>Уменьшает боли и отек нанесение на кожу </a:t>
            </a:r>
            <a:r>
              <a:rPr lang="ru-RU" sz="2400" dirty="0" err="1" smtClean="0"/>
              <a:t>гидрокортизоновой</a:t>
            </a:r>
            <a:r>
              <a:rPr lang="ru-RU" sz="2400" dirty="0" smtClean="0"/>
              <a:t> мази. </a:t>
            </a:r>
          </a:p>
          <a:p>
            <a:r>
              <a:rPr lang="ru-RU" sz="2400" dirty="0" smtClean="0"/>
              <a:t>При множественных укусах после оказания первой меди­цинской помощи пострадавшего необходимо доставить в лечебное учреждение.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7" descr="img27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14348" y="2071678"/>
            <a:ext cx="3673475" cy="3178175"/>
          </a:xfrm>
          <a:prstGeom prst="rect">
            <a:avLst/>
          </a:prstGeom>
          <a:noFill/>
          <a:ln/>
        </p:spPr>
      </p:pic>
      <p:sp>
        <p:nvSpPr>
          <p:cNvPr id="6" name="Прямоугольник 5"/>
          <p:cNvSpPr/>
          <p:nvPr/>
        </p:nvSpPr>
        <p:spPr>
          <a:xfrm>
            <a:off x="4357686" y="2071678"/>
            <a:ext cx="4572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2800" dirty="0" smtClean="0"/>
              <a:t> Нельзя извлекать пчелиное жало пинцетом или захватив его двумя пальцами.</a:t>
            </a:r>
          </a:p>
          <a:p>
            <a:pPr>
              <a:buFont typeface="Wingdings" pitchFamily="2" charset="2"/>
              <a:buNone/>
            </a:pPr>
            <a:r>
              <a:rPr lang="ru-RU" sz="2800" dirty="0" smtClean="0"/>
              <a:t>   Таким образом вы можете выдавить оставшийся яд в кожу.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При укусах скорпионов</a:t>
            </a:r>
            <a:r>
              <a:rPr lang="ru-RU" dirty="0" smtClean="0"/>
              <a:t> </a:t>
            </a:r>
            <a:r>
              <a:rPr lang="ru-RU" smtClean="0"/>
              <a:t>возникает </a:t>
            </a:r>
            <a:r>
              <a:rPr lang="ru-RU" smtClean="0"/>
              <a:t>сильнейшая </a:t>
            </a:r>
            <a:r>
              <a:rPr lang="ru-RU" dirty="0" smtClean="0"/>
              <a:t>боль в зоне укуса и очень быстро развивается отек и покраснение кожи. 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Первая помощь заключается в </a:t>
            </a:r>
            <a:r>
              <a:rPr lang="ru-RU" dirty="0" smtClean="0"/>
              <a:t>обработке </a:t>
            </a:r>
            <a:r>
              <a:rPr lang="ru-RU" dirty="0" smtClean="0"/>
              <a:t>ранки антисептическим раствором и наложении асепти­ческой повязки. 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Для снятия болей дают обезболивающие (анальгин, амидопирин), при резких болях целесообразно введение наркотиков.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5786478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Яд пауков</a:t>
            </a:r>
            <a:r>
              <a:rPr lang="ru-RU" sz="2800" dirty="0" smtClean="0"/>
              <a:t> вызывает сильнейшие боли и спазм мышц, особенно брюшной стенки. </a:t>
            </a:r>
            <a:br>
              <a:rPr lang="ru-RU" sz="2800" dirty="0" smtClean="0"/>
            </a:br>
            <a:endParaRPr lang="ru-RU" sz="2800" dirty="0" smtClean="0"/>
          </a:p>
          <a:p>
            <a:r>
              <a:rPr lang="ru-RU" sz="2800" dirty="0" smtClean="0"/>
              <a:t>Первая помощь — </a:t>
            </a:r>
            <a:r>
              <a:rPr lang="ru-RU" sz="2800" dirty="0" smtClean="0"/>
              <a:t>обработка </a:t>
            </a:r>
            <a:r>
              <a:rPr lang="ru-RU" sz="2800" dirty="0" smtClean="0"/>
              <a:t>ранки раствором перманганата калия, </a:t>
            </a:r>
            <a:br>
              <a:rPr lang="ru-RU" sz="2800" dirty="0" smtClean="0"/>
            </a:br>
            <a:endParaRPr lang="ru-RU" sz="2800" dirty="0" smtClean="0"/>
          </a:p>
          <a:p>
            <a:r>
              <a:rPr lang="ru-RU" sz="2800" dirty="0" smtClean="0"/>
              <a:t>Дача </a:t>
            </a:r>
            <a:r>
              <a:rPr lang="ru-RU" sz="2800" dirty="0" smtClean="0"/>
              <a:t>обезболивающих </a:t>
            </a:r>
            <a:r>
              <a:rPr lang="ru-RU" sz="2800" dirty="0" smtClean="0"/>
              <a:t>средств, </a:t>
            </a:r>
            <a:r>
              <a:rPr lang="ru-RU" sz="2800" dirty="0" err="1" smtClean="0"/>
              <a:t>глюконата</a:t>
            </a:r>
            <a:r>
              <a:rPr lang="ru-RU" sz="2800" dirty="0" smtClean="0"/>
              <a:t> кальция. </a:t>
            </a:r>
            <a:br>
              <a:rPr lang="ru-RU" sz="2800" dirty="0" smtClean="0"/>
            </a:br>
            <a:endParaRPr lang="ru-RU" sz="2800" dirty="0" smtClean="0"/>
          </a:p>
          <a:p>
            <a:r>
              <a:rPr lang="ru-RU" sz="2800" dirty="0" smtClean="0"/>
              <a:t>При тяжелых реакциях пострадавшего следует доставить в больницу, где применяют </a:t>
            </a:r>
            <a:r>
              <a:rPr lang="ru-RU" sz="2800" b="1" dirty="0" smtClean="0"/>
              <a:t>специфическую </a:t>
            </a:r>
            <a:r>
              <a:rPr lang="ru-RU" sz="2800" b="1" dirty="0" err="1" smtClean="0"/>
              <a:t>антисыворотку</a:t>
            </a:r>
            <a:r>
              <a:rPr lang="ru-RU" sz="2800" b="1" dirty="0" smtClean="0"/>
              <a:t>.</a:t>
            </a:r>
            <a:endParaRPr lang="ru-RU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371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Укусы животных, больных бешенством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86776" cy="49720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600" b="1" dirty="0" smtClean="0"/>
              <a:t>Бешенство</a:t>
            </a:r>
            <a:r>
              <a:rPr lang="ru-RU" sz="2600" dirty="0" smtClean="0"/>
              <a:t> чрезвычайно опасное вирусное заболевание, при котором вирус поражает клетки головного и спинного мозга. Заражение происходит при укусах животных, больных бешенством. Вирус выделяется со слюной собак, иногда кошек и попадает через рану кожи или слизистой оболочки. Инкубационный период длится 12—60 дней, развившееся заболевание продолжается 3—5 дней и чаще заканчивается смертью. В момент укуса животное может не иметь внешних признаков заболевания, поэтому боль­шинство укусов животных следует считать опасным в смысле заражения бешенством.</a:t>
            </a:r>
            <a:endParaRPr lang="ru-RU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Первая помощь</a:t>
            </a:r>
            <a:r>
              <a:rPr lang="en-US" b="1" dirty="0" smtClean="0"/>
              <a:t> </a:t>
            </a:r>
            <a:r>
              <a:rPr lang="ru-RU" b="1" dirty="0" smtClean="0"/>
              <a:t>при укусе животным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Все пострадавшие должны быть доставлены на пастеровскую станцию, где им начиная со дня травмы будет проведен курс антирабических прививок.</a:t>
            </a:r>
          </a:p>
          <a:p>
            <a:r>
              <a:rPr lang="ru-RU" b="1" dirty="0" smtClean="0"/>
              <a:t>При оказании первой помощи не надо стремиться к немедленной остановке кровотечения</a:t>
            </a:r>
            <a:r>
              <a:rPr lang="ru-RU" dirty="0" smtClean="0"/>
              <a:t>, так как кровотечение способствует удалению слюны животных из раны. </a:t>
            </a:r>
          </a:p>
          <a:p>
            <a:r>
              <a:rPr lang="ru-RU" dirty="0" smtClean="0"/>
              <a:t>Необходимо несколько раз широко обработать кожу вокруг укуса дезинфицирующим раствором (спиртовой раствор йода, раствор перманганата калия, винный спирт и др.),</a:t>
            </a:r>
          </a:p>
          <a:p>
            <a:r>
              <a:rPr lang="ru-RU" dirty="0" smtClean="0"/>
              <a:t>Затем наложить асептическую повязку и доставить пострадавшего в лечебное учреждение для первичной хирургической обработки раны, профилактики столбняка.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Сравнение мозга больного бешенством со здоровым</a:t>
            </a:r>
            <a:endParaRPr lang="ru-RU" dirty="0"/>
          </a:p>
        </p:txBody>
      </p:sp>
      <p:pic>
        <p:nvPicPr>
          <p:cNvPr id="1026" name="Picture 2" descr="http://media.tumblr.com/tumblr_lh7qhlGosY1qaoo6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785926"/>
            <a:ext cx="7429552" cy="46954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Укусы ядовитых змей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Укусы ядовитых змей (очковая змея, кобра, гадюка, гюрза и др.)</a:t>
            </a:r>
            <a:r>
              <a:rPr lang="ru-RU" dirty="0" smtClean="0"/>
              <a:t> очень опасны для жизни. После укуса сразу же появляются жгучая боль, краснота, кровоподтек. Быст­ро развивается припухлость (отек) и по ходу лимфатиче­ских сосудов вскоре появляются красные полосы (лим­фангиит) . Почти одновременно с этим развиваются общие симптомы отравления: сухость во рту, жажда, рвота, понос, сонливость, судороги, расстройство речи, глотания, иногда двигательные параличи (при укусе коброй). Смерть чаще наступает от остановки дыхания.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/>
          <a:lstStyle/>
          <a:p>
            <a:r>
              <a:rPr lang="ru-RU" b="1" dirty="0" smtClean="0"/>
              <a:t>Первая помощь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535785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Необходимо немедленно, в течение первых 2 мин после укуса, значительно выше места укуса наложить кровооста­навливающий жгут, закрутку, затем рассечь кожу в месте укуса до появления крови (нож достаточно прокалить на огне) и на это место поставить банку для отсоса крови. При отсутствии специальной банки можно воспользовать­ся толстостенной рюмкой, стаканом и т. п. Банку ставят следующим образом: на палочку наматывают кусок ваты, смачивают ее спиртом или эфиром и поджигают. Горящую вату вводят внутрь банки (на 1—2 с), затем извлекают и быстро прикладывают банку к месту укуса. Можно воспользоваться молокоотсосом. </a:t>
            </a:r>
            <a:br>
              <a:rPr lang="ru-RU" dirty="0" smtClean="0"/>
            </a:br>
            <a:endParaRPr lang="en-US" dirty="0" smtClean="0"/>
          </a:p>
          <a:p>
            <a:r>
              <a:rPr lang="ru-RU" dirty="0" smtClean="0"/>
              <a:t>После отсасывания яда рану надо обработать раствором перманганата калия или нат­рия гидрокарбоната и наложить асептическую повязку.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5929354"/>
          </a:xfrm>
        </p:spPr>
        <p:txBody>
          <a:bodyPr>
            <a:normAutofit fontScale="62500" lnSpcReduction="20000"/>
          </a:bodyPr>
          <a:lstStyle/>
          <a:p>
            <a:r>
              <a:rPr lang="ru-RU" sz="3400" dirty="0" smtClean="0"/>
              <a:t>Если в зоне укуса успел развиться отек или пострадав­шему была введена противозмеиная сыворотка, то отсасыва­ние яда, наложение жгута бессмысленны.</a:t>
            </a:r>
            <a:br>
              <a:rPr lang="ru-RU" sz="3400" dirty="0" smtClean="0"/>
            </a:br>
            <a:r>
              <a:rPr lang="ru-RU" sz="3400" dirty="0" smtClean="0"/>
              <a:t>Пострадавшему нужно наложить асептическую повязку на ранку, произ­вести иммобилизацию конечности, создать покой, конеч­ность необходимо обложить пузырями со льдом (возмож­ны другие методы охлаждения). </a:t>
            </a:r>
            <a:br>
              <a:rPr lang="ru-RU" sz="3400" dirty="0" smtClean="0"/>
            </a:br>
            <a:endParaRPr lang="ru-RU" sz="3400" dirty="0" smtClean="0"/>
          </a:p>
          <a:p>
            <a:r>
              <a:rPr lang="ru-RU" sz="3400" dirty="0" smtClean="0"/>
              <a:t>Для снятия болей приме­няют обезболивающие (ацетилсалициловая кислота, ами­допирин, анальгин). </a:t>
            </a:r>
            <a:br>
              <a:rPr lang="ru-RU" sz="3400" dirty="0" smtClean="0"/>
            </a:br>
            <a:endParaRPr lang="ru-RU" sz="3400" dirty="0" smtClean="0"/>
          </a:p>
          <a:p>
            <a:r>
              <a:rPr lang="ru-RU" sz="3400" dirty="0" smtClean="0"/>
              <a:t>Пострадавшему дают обильное питье (молоко, вода, чай).</a:t>
            </a:r>
            <a:endParaRPr lang="en-US" sz="3400" dirty="0" smtClean="0"/>
          </a:p>
          <a:p>
            <a:endParaRPr lang="en-US" sz="3400" b="1" dirty="0" smtClean="0"/>
          </a:p>
          <a:p>
            <a:r>
              <a:rPr lang="ru-RU" sz="3400" dirty="0" smtClean="0"/>
              <a:t>В более поздние сроки возможны отек гортани и нарушение дыхания вплоть до его остановки и прекраще­ние деятельности сердца.</a:t>
            </a:r>
            <a:br>
              <a:rPr lang="ru-RU" sz="3400" dirty="0" smtClean="0"/>
            </a:br>
            <a:r>
              <a:rPr lang="ru-RU" sz="3400" dirty="0" smtClean="0"/>
              <a:t>В этих случаях показано прове­дение искусственного дыхания, наружного массажа сердца. При отеке гортани единственной мерой спасения боль­ного может стать экстренная </a:t>
            </a:r>
            <a:r>
              <a:rPr lang="ru-RU" sz="3400" dirty="0" err="1" smtClean="0"/>
              <a:t>трахеостомия</a:t>
            </a:r>
            <a:r>
              <a:rPr lang="ru-RU" sz="34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5715040"/>
          </a:xfrm>
        </p:spPr>
        <p:txBody>
          <a:bodyPr>
            <a:noAutofit/>
          </a:bodyPr>
          <a:lstStyle/>
          <a:p>
            <a:r>
              <a:rPr lang="ru-RU" sz="2400" dirty="0" smtClean="0"/>
              <a:t>Пострадавшего необходимо доставить немедленно в больницу для оказания врачебной помощи. Транспорти­ровать больного следует только в положении лежа на но­силках; всякие активные движения лишь ускоряют всасы­вание яда.</a:t>
            </a:r>
            <a:endParaRPr lang="en-US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Самым эффективным средством лечения отравлений от укусов змей является наиболее раннее введение </a:t>
            </a:r>
            <a:r>
              <a:rPr lang="ru-RU" sz="2400" b="1" dirty="0" smtClean="0"/>
              <a:t>противозмеиной поливалентной</a:t>
            </a:r>
            <a:r>
              <a:rPr lang="ru-RU" sz="2400" dirty="0" smtClean="0"/>
              <a:t> </a:t>
            </a:r>
            <a:r>
              <a:rPr lang="ru-RU" sz="2400" b="1" dirty="0" smtClean="0"/>
              <a:t>сыворотки — </a:t>
            </a:r>
            <a:r>
              <a:rPr lang="ru-RU" sz="2400" b="1" dirty="0" err="1" smtClean="0"/>
              <a:t>антигюрзина</a:t>
            </a:r>
            <a:r>
              <a:rPr lang="ru-RU" sz="2400" b="1" dirty="0" smtClean="0"/>
              <a:t>. </a:t>
            </a:r>
            <a:r>
              <a:rPr lang="ru-RU" sz="2400" dirty="0" smtClean="0"/>
              <a:t>Сыворотки хранят в ампулах по 2 мл и вводят по </a:t>
            </a:r>
            <a:r>
              <a:rPr lang="ru-RU" sz="2400" dirty="0" err="1" smtClean="0"/>
              <a:t>Безредке</a:t>
            </a:r>
            <a:r>
              <a:rPr lang="ru-RU" sz="2400" dirty="0" smtClean="0"/>
              <a:t> с целью профилактики анафилактического шока.</a:t>
            </a:r>
            <a:br>
              <a:rPr lang="ru-RU" sz="2400" dirty="0" smtClean="0"/>
            </a:br>
            <a:r>
              <a:rPr lang="ru-RU" sz="2400" dirty="0" smtClean="0"/>
              <a:t>Вначале вводят 0,5 мл, при отсутствии реакции через 30 мин — половину оставшейся дозы, полностью дозу вводят еще через 30 мин</a:t>
            </a:r>
          </a:p>
          <a:p>
            <a:endParaRPr lang="ru-RU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img28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85984" y="500042"/>
            <a:ext cx="4572032" cy="4096168"/>
          </a:xfrm>
          <a:prstGeom prst="rect">
            <a:avLst/>
          </a:prstGeom>
          <a:noFill/>
          <a:ln/>
        </p:spPr>
      </p:pic>
      <p:sp>
        <p:nvSpPr>
          <p:cNvPr id="6" name="TextBox 5"/>
          <p:cNvSpPr txBox="1"/>
          <p:nvPr/>
        </p:nvSpPr>
        <p:spPr>
          <a:xfrm>
            <a:off x="642910" y="4506587"/>
            <a:ext cx="8072494" cy="235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3400" lvl="0" indent="-533400" algn="ctr">
              <a:spcBef>
                <a:spcPct val="20000"/>
              </a:spcBef>
              <a:defRPr/>
            </a:pPr>
            <a:r>
              <a:rPr lang="ru-RU" sz="2800" b="1" dirty="0" smtClean="0"/>
              <a:t>Следы укусов змей:</a:t>
            </a:r>
          </a:p>
          <a:p>
            <a:pPr marL="533400" lvl="0" indent="-533400" algn="ctr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ru-RU" sz="2800" dirty="0" smtClean="0"/>
              <a:t>Неядовитой</a:t>
            </a:r>
          </a:p>
          <a:p>
            <a:pPr marL="533400" lvl="0" indent="-533400" algn="ctr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ru-RU" sz="2800" dirty="0" smtClean="0"/>
              <a:t>Ядовитой</a:t>
            </a:r>
          </a:p>
          <a:p>
            <a:pPr marL="533400" lvl="0" indent="-533400" algn="ctr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ru-RU" sz="2800" dirty="0" smtClean="0"/>
              <a:t>Гадюки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Тема1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59</TotalTime>
  <Words>655</Words>
  <PresentationFormat>Экран (4:3)</PresentationFormat>
  <Paragraphs>44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Тема1</vt:lpstr>
      <vt:lpstr>Презентация по Безопасности жизнедеятельности на тему: “первая помощь при укусах бешеными и ядовитыми животными и жалящими насекомыми”</vt:lpstr>
      <vt:lpstr>Укусы животных, больных бешенством</vt:lpstr>
      <vt:lpstr>Первая помощь при укусе животным</vt:lpstr>
      <vt:lpstr>Сравнение мозга больного бешенством со здоровым</vt:lpstr>
      <vt:lpstr>Укусы ядовитых змей</vt:lpstr>
      <vt:lpstr>Первая помощь</vt:lpstr>
      <vt:lpstr>Слайд 7</vt:lpstr>
      <vt:lpstr>Слайд 8</vt:lpstr>
      <vt:lpstr>Слайд 9</vt:lpstr>
      <vt:lpstr>Укусы ядовитых насекомых.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Friksasha</dc:creator>
  <cp:lastModifiedBy>Friksasha</cp:lastModifiedBy>
  <cp:revision>13</cp:revision>
  <dcterms:created xsi:type="dcterms:W3CDTF">2017-05-15T20:53:37Z</dcterms:created>
  <dcterms:modified xsi:type="dcterms:W3CDTF">2017-05-15T22:40:17Z</dcterms:modified>
</cp:coreProperties>
</file>