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229600" cy="3328998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ru-RU" dirty="0" smtClean="0"/>
              <a:t>Презентация по Безопасности жизнедеятельности на тему</a:t>
            </a:r>
            <a:r>
              <a:rPr lang="en-US" dirty="0" smtClean="0"/>
              <a:t>: </a:t>
            </a:r>
            <a:r>
              <a:rPr lang="en-US" dirty="0" smtClean="0"/>
              <a:t>“</a:t>
            </a:r>
            <a:r>
              <a:rPr lang="ru-RU" dirty="0" smtClean="0"/>
              <a:t>Строи и управление ими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663952" y="5105400"/>
            <a:ext cx="6480048" cy="1752600"/>
          </a:xfrm>
          <a:prstGeom prst="rect">
            <a:avLst/>
          </a:prstGeom>
        </p:spPr>
        <p:txBody>
          <a:bodyPr vert="horz" tIns="0" rIns="45720" bIns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Работу выполнил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студент ГБОУ СПО ПТ №2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группы 3 КС 1.4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Фрик Александр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2530" name="Picture 2" descr="http://tulasmi.ru/content/uploads/2013/04/20130401-prizy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76419"/>
            <a:ext cx="5643602" cy="31815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229600" cy="4709160"/>
          </a:xfrm>
        </p:spPr>
        <p:txBody>
          <a:bodyPr>
            <a:normAutofit/>
          </a:bodyPr>
          <a:lstStyle/>
          <a:p>
            <a:r>
              <a:rPr lang="ru-RU" dirty="0" smtClean="0"/>
              <a:t>Направляющий – военнослужащий (подразделение), движущийся головным в указанном направлении. По направляющему сообразуют свое движение остальные военнослужащие (подразделения).</a:t>
            </a:r>
          </a:p>
          <a:p>
            <a:r>
              <a:rPr lang="ru-RU" dirty="0" smtClean="0"/>
              <a:t>Замыкающий – военнослужащий (подразделение, машина),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движущийся </a:t>
            </a:r>
            <a:r>
              <a:rPr lang="ru-RU" dirty="0" smtClean="0"/>
              <a:t>последним в колонне.</a:t>
            </a:r>
          </a:p>
          <a:p>
            <a:endParaRPr lang="ru-RU" dirty="0"/>
          </a:p>
        </p:txBody>
      </p:sp>
      <p:pic>
        <p:nvPicPr>
          <p:cNvPr id="5" name="Picture 2" descr="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480" y="3047972"/>
            <a:ext cx="2857520" cy="38100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Установленное уставом размещение военнослужащих, подразделений и частей для их современных действий в пешем порядке и на машинах.</a:t>
            </a:r>
          </a:p>
          <a:p>
            <a:endParaRPr lang="ru-RU" dirty="0"/>
          </a:p>
        </p:txBody>
      </p:sp>
      <p:pic>
        <p:nvPicPr>
          <p:cNvPr id="21506" name="Picture 2" descr="http://motorpuls.ru/wp-content/uploads/2012/05/parad-1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107505"/>
            <a:ext cx="5000660" cy="37504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4709160"/>
          </a:xfrm>
        </p:spPr>
        <p:txBody>
          <a:bodyPr/>
          <a:lstStyle/>
          <a:p>
            <a:r>
              <a:rPr lang="ru-RU" dirty="0" smtClean="0"/>
              <a:t>Шеренга – строй, в котором военнослужащие размещены один возле другого на одной линии, на установленных интервалах.</a:t>
            </a:r>
          </a:p>
          <a:p>
            <a:pPr lvl="0"/>
            <a:r>
              <a:rPr lang="ru-RU" dirty="0" smtClean="0"/>
              <a:t>Фланг – левая или правая </a:t>
            </a:r>
            <a:r>
              <a:rPr lang="ru-RU" dirty="0" err="1" smtClean="0"/>
              <a:t>оконченность</a:t>
            </a:r>
            <a:r>
              <a:rPr lang="ru-RU" dirty="0" smtClean="0"/>
              <a:t> строя. При поворотах строя направления флангов не изменяется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Ширина строя – расстояние между флангами.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714348" y="2000240"/>
            <a:ext cx="8229600" cy="1785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482" name="Picture 2" descr="http://weapons-world.ru/books/item/f00/s00/z0000010/pic/0000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214686"/>
            <a:ext cx="8286808" cy="3643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709160"/>
          </a:xfrm>
        </p:spPr>
        <p:txBody>
          <a:bodyPr/>
          <a:lstStyle/>
          <a:p>
            <a:r>
              <a:rPr lang="ru-RU" dirty="0" smtClean="0"/>
              <a:t>Фронт – сторона строя, в которую военнослужащие обращены лицом.</a:t>
            </a:r>
          </a:p>
          <a:p>
            <a:r>
              <a:rPr lang="ru-RU" dirty="0" smtClean="0"/>
              <a:t>Тыльная сторона строя – сторона, противоположная фронту.</a:t>
            </a:r>
          </a:p>
          <a:p>
            <a:r>
              <a:rPr lang="ru-RU" dirty="0" smtClean="0"/>
              <a:t>Интервал – расстояние по фронту между военнослужащими, подразделениями или частями.</a:t>
            </a: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00438"/>
            <a:ext cx="5143536" cy="315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0"/>
            <a:ext cx="8229600" cy="6643710"/>
          </a:xfrm>
        </p:spPr>
        <p:txBody>
          <a:bodyPr>
            <a:normAutofit/>
          </a:bodyPr>
          <a:lstStyle/>
          <a:p>
            <a:r>
              <a:rPr lang="ru-RU" dirty="0" smtClean="0"/>
              <a:t>Дистанция - расстояние в глубину между военнослужащими, подразделениями или частями.</a:t>
            </a:r>
          </a:p>
          <a:p>
            <a:r>
              <a:rPr lang="ru-RU" dirty="0" smtClean="0"/>
              <a:t>Глубина строя – расстояние от первой шеренги до последней.</a:t>
            </a:r>
          </a:p>
          <a:p>
            <a:r>
              <a:rPr lang="ru-RU" dirty="0" err="1" smtClean="0"/>
              <a:t>Двухшереножный</a:t>
            </a:r>
            <a:r>
              <a:rPr lang="ru-RU" dirty="0" smtClean="0"/>
              <a:t> стой </a:t>
            </a:r>
            <a:r>
              <a:rPr lang="ru-RU" dirty="0" smtClean="0"/>
              <a:t>– строй, в котором военнослужащие одной </a:t>
            </a:r>
            <a:r>
              <a:rPr lang="ru-RU" dirty="0" smtClean="0"/>
              <a:t>шеренги</a:t>
            </a:r>
          </a:p>
          <a:p>
            <a:pPr>
              <a:buNone/>
            </a:pPr>
            <a:r>
              <a:rPr lang="ru-RU" dirty="0" smtClean="0"/>
              <a:t>расположены </a:t>
            </a:r>
            <a:r>
              <a:rPr lang="ru-RU" dirty="0" smtClean="0"/>
              <a:t>в затылок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 smtClean="0"/>
              <a:t>оеннослужащим другой шеренги </a:t>
            </a:r>
          </a:p>
          <a:p>
            <a:pPr>
              <a:buNone/>
            </a:pPr>
            <a:r>
              <a:rPr lang="ru-RU" dirty="0" smtClean="0"/>
              <a:t>на дистанции одного шага. </a:t>
            </a:r>
          </a:p>
          <a:p>
            <a:pPr>
              <a:buNone/>
            </a:pPr>
            <a:r>
              <a:rPr lang="ru-RU" dirty="0" smtClean="0"/>
              <a:t>шеренги </a:t>
            </a:r>
            <a:r>
              <a:rPr lang="ru-RU" dirty="0" smtClean="0"/>
              <a:t>называются первой,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 </a:t>
            </a:r>
            <a:r>
              <a:rPr lang="ru-RU" dirty="0" smtClean="0"/>
              <a:t>второй. При повороте строя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названия </a:t>
            </a:r>
            <a:r>
              <a:rPr lang="ru-RU" dirty="0" smtClean="0"/>
              <a:t>шеренг не </a:t>
            </a:r>
            <a:r>
              <a:rPr lang="ru-RU" dirty="0" smtClean="0"/>
              <a:t>изменяются.</a:t>
            </a:r>
          </a:p>
        </p:txBody>
      </p:sp>
      <p:pic>
        <p:nvPicPr>
          <p:cNvPr id="18434" name="Picture 2" descr="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480" y="3047972"/>
            <a:ext cx="2857520" cy="38100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686800" cy="4929222"/>
          </a:xfrm>
        </p:spPr>
        <p:txBody>
          <a:bodyPr>
            <a:normAutofit/>
          </a:bodyPr>
          <a:lstStyle/>
          <a:p>
            <a:r>
              <a:rPr lang="ru-RU" dirty="0" smtClean="0"/>
              <a:t>Ряд – двое военнослужащих стоящих </a:t>
            </a:r>
            <a:r>
              <a:rPr lang="ru-RU" dirty="0" smtClean="0"/>
              <a:t>в </a:t>
            </a:r>
            <a:r>
              <a:rPr lang="ru-RU" dirty="0" err="1" smtClean="0"/>
              <a:t>двухшереножном</a:t>
            </a:r>
            <a:r>
              <a:rPr lang="ru-RU" dirty="0" smtClean="0"/>
              <a:t> </a:t>
            </a:r>
            <a:r>
              <a:rPr lang="ru-RU" dirty="0" smtClean="0"/>
              <a:t>строю в затылок друг к другу</a:t>
            </a:r>
          </a:p>
          <a:p>
            <a:r>
              <a:rPr lang="ru-RU" dirty="0" smtClean="0"/>
              <a:t>Если за военнослужащим первой шеренги не стоит в затылок военнослужащий второй шеренги, такой ряд называется неполным; последний ряд всегда должен быть полным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повороте </a:t>
            </a:r>
            <a:r>
              <a:rPr lang="ru-RU" dirty="0" err="1" smtClean="0"/>
              <a:t>двухшереножного</a:t>
            </a:r>
            <a:r>
              <a:rPr lang="ru-RU" dirty="0" smtClean="0"/>
              <a:t> строя кругом военнослужащие неполного ряда переходят во впереди стоящую шеренгу.</a:t>
            </a:r>
            <a:endParaRPr lang="ru-RU" dirty="0"/>
          </a:p>
        </p:txBody>
      </p:sp>
      <p:pic>
        <p:nvPicPr>
          <p:cNvPr id="17410" name="Picture 2" descr="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786190"/>
            <a:ext cx="3966132" cy="3071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7091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Одношереножный</a:t>
            </a:r>
            <a:r>
              <a:rPr lang="ru-RU" dirty="0" smtClean="0"/>
              <a:t> и </a:t>
            </a:r>
            <a:r>
              <a:rPr lang="ru-RU" dirty="0" err="1" smtClean="0"/>
              <a:t>двухшереножный</a:t>
            </a:r>
            <a:r>
              <a:rPr lang="ru-RU" dirty="0" smtClean="0"/>
              <a:t> строи могут быть сомкнутыми или разомкнутыми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сомкнутом строю, военнослужащие в шеренгах расположены по фронту один от другого на интервалах, равных ширине ладони между локтями.</a:t>
            </a:r>
          </a:p>
          <a:p>
            <a:r>
              <a:rPr lang="ru-RU" dirty="0" smtClean="0"/>
              <a:t>В разомкнутом строю военнослужащие в шеренгах расположены по фронту один от другого на интервалах в один шаг или на интервалах, указанных командиром.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Колонна – строй, в котором военнослужащие расположены в затылок друг другу а подразделения – одно за другим на дистанциях, установленных Уставом или командиром.</a:t>
            </a:r>
          </a:p>
          <a:p>
            <a:r>
              <a:rPr lang="ru-RU" dirty="0" smtClean="0"/>
              <a:t>Колонны могут быть по одному, по два, по три, по четыре и более.</a:t>
            </a:r>
          </a:p>
          <a:p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929066"/>
            <a:ext cx="3965792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Развернутый строй – </a:t>
            </a:r>
            <a:r>
              <a:rPr lang="ru-RU" dirty="0" err="1" smtClean="0"/>
              <a:t>строй</a:t>
            </a:r>
            <a:r>
              <a:rPr lang="ru-RU" dirty="0" smtClean="0"/>
              <a:t>, в котором подразделения построены на одной линии по фронту в </a:t>
            </a:r>
            <a:r>
              <a:rPr lang="ru-RU" dirty="0" err="1" smtClean="0"/>
              <a:t>одношереножном</a:t>
            </a:r>
            <a:r>
              <a:rPr lang="ru-RU" dirty="0" smtClean="0"/>
              <a:t> или </a:t>
            </a:r>
            <a:r>
              <a:rPr lang="ru-RU" dirty="0" err="1" smtClean="0"/>
              <a:t>двухшереножном</a:t>
            </a:r>
            <a:r>
              <a:rPr lang="ru-RU" dirty="0" smtClean="0"/>
              <a:t> строю в линию колонн на интервалах, установленных Уставом или командиром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Походный </a:t>
            </a:r>
            <a:r>
              <a:rPr lang="ru-RU" dirty="0" smtClean="0"/>
              <a:t>строй – </a:t>
            </a:r>
            <a:r>
              <a:rPr lang="ru-RU" dirty="0" err="1" smtClean="0"/>
              <a:t>строй</a:t>
            </a:r>
            <a:r>
              <a:rPr lang="ru-RU" dirty="0" smtClean="0"/>
              <a:t>, в котором подразделение построено в колонну или подразделения в колоннах построены одно – за другим на дистанциях, установленных Уставом или командиром.</a:t>
            </a:r>
            <a:endParaRPr lang="ru-RU" dirty="0"/>
          </a:p>
        </p:txBody>
      </p:sp>
      <p:pic>
        <p:nvPicPr>
          <p:cNvPr id="14338" name="Picture 2" descr="http://www.ivo.unn.ru/ovp/1.1_images/1.13x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071942"/>
            <a:ext cx="4539582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98</TotalTime>
  <Words>424</Words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Презентация по Безопасности жизнедеятельности на тему: “Строи и управление ими”</vt:lpstr>
      <vt:lpstr>Строй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SF</dc:creator>
  <cp:lastModifiedBy>SF</cp:lastModifiedBy>
  <cp:revision>17</cp:revision>
  <dcterms:created xsi:type="dcterms:W3CDTF">2017-03-15T14:36:38Z</dcterms:created>
  <dcterms:modified xsi:type="dcterms:W3CDTF">2017-03-15T16:25:21Z</dcterms:modified>
</cp:coreProperties>
</file>