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.fishki.net/upload/post/201508/02/1615543/tn/1320597314_0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786346" cy="358976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85728"/>
            <a:ext cx="8082274" cy="2114129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Презентация по Безопасности жизнедеятельности на тему</a:t>
            </a:r>
            <a:r>
              <a:rPr kumimoji="0" lang="en-US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“</a:t>
            </a:r>
            <a:r>
              <a:rPr kumimoji="0" lang="ru-RU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Защита</a:t>
            </a:r>
            <a:r>
              <a:rPr kumimoji="0" lang="ru-RU" sz="3200" b="1" i="0" u="none" strike="noStrike" kern="1200" cap="all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при авариях на транспорте</a:t>
            </a:r>
            <a:r>
              <a:rPr kumimoji="0" lang="en-US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ru-RU" sz="32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663952" y="5105400"/>
            <a:ext cx="6480048" cy="17526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Работу выполнил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студент ГБОУ СПО ПТ №2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группы 3 КС 1.4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Фрик Александр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5840435"/>
          </a:xfrm>
        </p:spPr>
        <p:txBody>
          <a:bodyPr/>
          <a:lstStyle/>
          <a:p>
            <a:r>
              <a:rPr lang="ru-RU" dirty="0" smtClean="0"/>
              <a:t>При возникновении пожара в самолёте не паникуйте, а постарайтесь оказать помощь в ликвидации пожара или защититься от него, используя одежду и воду.</a:t>
            </a:r>
          </a:p>
          <a:p>
            <a:r>
              <a:rPr lang="ru-RU" dirty="0" smtClean="0"/>
              <a:t>Приготовьтесь к аварийной посадке и представьте свой путь к ближайшему выходу. После посадки быстрее покиньте самолёт.</a:t>
            </a:r>
            <a:endParaRPr lang="ru-RU" dirty="0"/>
          </a:p>
        </p:txBody>
      </p:sp>
      <p:pic>
        <p:nvPicPr>
          <p:cNvPr id="16386" name="Picture 2" descr="http://magspace.ru/uploads/old/tmp/658ffbc1e919086c32b86ab1c9ab69b31187731631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877"/>
            <a:ext cx="6500858" cy="3286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Аварии на водном транспорте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Основная опасность при кораблекрушении это тонущее судно. При эвакуации следует сохранять спокойствие и двигаться к спасательным шлюпкам.</a:t>
            </a:r>
          </a:p>
          <a:p>
            <a:r>
              <a:rPr lang="ru-RU" dirty="0" smtClean="0"/>
              <a:t>Если вы всё таки оказались в воде, то чтобы не утонуть от утомления, истощения или переохлаждения организма следует как можно чаще держать голову над водой и не паниковать. Плыть только к спасательному средству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515352" cy="4525963"/>
          </a:xfrm>
        </p:spPr>
        <p:txBody>
          <a:bodyPr/>
          <a:lstStyle/>
          <a:p>
            <a:r>
              <a:rPr lang="ru-RU" dirty="0" smtClean="0"/>
              <a:t>Основная проблема на спасательном средстве происходит от недостатка воды и пищи. Находясь на спасательном средстве стоит держать ноги и тело сухими и в тепле. Главное сохранять самообладание и не поддаваться панике.</a:t>
            </a:r>
            <a:endParaRPr lang="ru-RU" dirty="0"/>
          </a:p>
        </p:txBody>
      </p:sp>
      <p:pic>
        <p:nvPicPr>
          <p:cNvPr id="14338" name="Picture 2" descr="http://hdtv-hdd.ru/files/2012/09_27/19_50/u_files_store_6_273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34654"/>
            <a:ext cx="7500990" cy="4223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929586" y="5103674"/>
            <a:ext cx="1214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Одна из самых страшных морских трагедий. Титаник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Конспект из тетради по ОБЖ</a:t>
            </a:r>
          </a:p>
          <a:p>
            <a:r>
              <a:rPr lang="ru-RU" dirty="0" smtClean="0"/>
              <a:t>Картинки из системы «</a:t>
            </a:r>
            <a:r>
              <a:rPr lang="ru-RU" dirty="0" err="1" smtClean="0"/>
              <a:t>Яндекс</a:t>
            </a:r>
            <a:r>
              <a:rPr lang="ru-RU" smtClean="0"/>
              <a:t> картинки»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Авария и катастрофа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5786478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>Авария на транспорте – Происшествие в результате которого произошло повреждение транспортного средства.</a:t>
            </a:r>
          </a:p>
          <a:p>
            <a:r>
              <a:rPr lang="ru-RU" dirty="0" smtClean="0"/>
              <a:t>Катастрофа </a:t>
            </a:r>
            <a:r>
              <a:rPr lang="ru-RU" dirty="0" smtClean="0"/>
              <a:t>на транспорте </a:t>
            </a:r>
            <a:r>
              <a:rPr lang="ru-RU" dirty="0" smtClean="0"/>
              <a:t>– Авария при которой произошла гибель людей.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Автомобильная авария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5715008" cy="55721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Один из распространённых типов аварий и одна из основных причин гибели людей в мирное время.</a:t>
            </a:r>
            <a:endParaRPr lang="ru-RU" dirty="0" smtClean="0"/>
          </a:p>
          <a:p>
            <a:r>
              <a:rPr lang="ru-RU" dirty="0" smtClean="0"/>
              <a:t>При возникновении непредотвратимой ситуации примите наиболее безопасное положение, сгруппируйтесь и закройте голову руками. В момент аварии тело должно быть напряжено до предела. И главное препятствуйте своему перемещению вперёд.</a:t>
            </a:r>
          </a:p>
          <a:p>
            <a:endParaRPr lang="ru-RU" dirty="0"/>
          </a:p>
        </p:txBody>
      </p:sp>
      <p:pic>
        <p:nvPicPr>
          <p:cNvPr id="23554" name="Picture 2" descr="http://www.avto25.ru/files/images/4_2%28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6899" y="2500306"/>
            <a:ext cx="3737101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786842" cy="2500330"/>
          </a:xfrm>
        </p:spPr>
        <p:txBody>
          <a:bodyPr>
            <a:normAutofit/>
          </a:bodyPr>
          <a:lstStyle/>
          <a:p>
            <a:r>
              <a:rPr lang="ru-RU" dirty="0" smtClean="0"/>
              <a:t>Если ТС попало в воду, то до того как вода дошла до половины машины, следует открыть дверь и быстро выбраться. Если воды больше, то следует открыть или разбить окно и выбираться через него</a:t>
            </a:r>
            <a:endParaRPr lang="ru-RU" dirty="0"/>
          </a:p>
        </p:txBody>
      </p:sp>
      <p:pic>
        <p:nvPicPr>
          <p:cNvPr id="22532" name="Picture 4" descr="http://mtdata.ru/u9/photoD5F0/20780307836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5762631" cy="318537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572100" y="3000372"/>
            <a:ext cx="3571900" cy="321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во время аварии ТС опрокинулось или загорелось, то постарайтесь как можно скорее покинуть его.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786842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Если произошёл пожар в общественном транспорте, то незамедлительно сообщите водителю и попытайтесь сами ликвидировать пожар. Если не удаётся, то выбирайтесь через двери, путём их аварийного открытия или через окна.</a:t>
            </a:r>
          </a:p>
        </p:txBody>
      </p:sp>
      <p:pic>
        <p:nvPicPr>
          <p:cNvPr id="21506" name="Picture 2" descr="http://fxstock.ru/uploads/2013-07/1374005883_Pod-L-vovom-perevernuls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43182"/>
            <a:ext cx="4572000" cy="3989075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2857496"/>
            <a:ext cx="4786346" cy="36433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sz="2800" dirty="0" smtClean="0"/>
              <a:t>При эвакуации из троллейбуса или трамвая будьте осторожны. Металлические детали могут быть под </a:t>
            </a:r>
            <a:r>
              <a:rPr lang="ru-RU" sz="2800" dirty="0" smtClean="0"/>
              <a:t>напряжением.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Аварии на Ж/Д транспорте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3186122"/>
          </a:xfrm>
        </p:spPr>
        <p:txBody>
          <a:bodyPr/>
          <a:lstStyle/>
          <a:p>
            <a:r>
              <a:rPr lang="ru-RU" dirty="0" smtClean="0"/>
              <a:t>При крушении или резком торможении состава надо закрепиться и препятствовать своему перемещению вперёд или броскам в стороны</a:t>
            </a:r>
          </a:p>
          <a:p>
            <a:r>
              <a:rPr lang="ru-RU" dirty="0" smtClean="0"/>
              <a:t>При столкновении поездов самые опасные вагоны головной и замыкающий.</a:t>
            </a:r>
            <a:endParaRPr lang="ru-RU" dirty="0"/>
          </a:p>
        </p:txBody>
      </p:sp>
      <p:pic>
        <p:nvPicPr>
          <p:cNvPr id="20482" name="Picture 2" descr="http://ntsk.ru/images/stories/2011/05_may/medn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88847"/>
            <a:ext cx="6072230" cy="3569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329642" cy="1857387"/>
          </a:xfrm>
        </p:spPr>
        <p:txBody>
          <a:bodyPr/>
          <a:lstStyle/>
          <a:p>
            <a:r>
              <a:rPr lang="ru-RU" dirty="0" smtClean="0"/>
              <a:t>Не зафиксированные двери купе, громоздкие вещи и стеклянная посуда приводят к травмам пассажиров.</a:t>
            </a:r>
          </a:p>
        </p:txBody>
      </p:sp>
      <p:pic>
        <p:nvPicPr>
          <p:cNvPr id="19458" name="Picture 2" descr="http://kp.kg/share/i/12/8631556/wr-720.sh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6417" y="2857496"/>
            <a:ext cx="4507583" cy="342902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2786058"/>
            <a:ext cx="4714876" cy="321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электрифицированных участках Ж/Д особую опасность представляют сломанные опоры и лежащие на земле электропровода.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229600" cy="2000264"/>
          </a:xfrm>
        </p:spPr>
        <p:txBody>
          <a:bodyPr/>
          <a:lstStyle/>
          <a:p>
            <a:r>
              <a:rPr lang="ru-RU" dirty="0" smtClean="0"/>
              <a:t>Пожар в поезде очень опасен из-за того, что в вагонах используется материал который при горении выделяет ядовитый газ. </a:t>
            </a:r>
            <a:endParaRPr lang="ru-RU" dirty="0" smtClean="0"/>
          </a:p>
        </p:txBody>
      </p:sp>
      <p:pic>
        <p:nvPicPr>
          <p:cNvPr id="18434" name="Picture 2" descr="http://gorposmos.ru/_sf/4/01966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428868"/>
            <a:ext cx="4873858" cy="366111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2000240"/>
            <a:ext cx="4214842" cy="452596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пожаре следует сообщить машинисту и приступить к его тушении своими силами.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невозможности потушить пожар своими силами следует помочь в эвакуации пассажиров.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3243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Аварии на воздушном транспорте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3357586"/>
          </a:xfrm>
        </p:spPr>
        <p:txBody>
          <a:bodyPr>
            <a:normAutofit/>
          </a:bodyPr>
          <a:lstStyle/>
          <a:p>
            <a:r>
              <a:rPr lang="ru-RU" dirty="0" smtClean="0"/>
              <a:t>Самые безопасные места в самолёте расположенные рядом с выходом ближе к середине и к хвосту салона.</a:t>
            </a:r>
          </a:p>
          <a:p>
            <a:r>
              <a:rPr lang="ru-RU" dirty="0" smtClean="0"/>
              <a:t>При декомпрессии(утечке кислорода из самолёта) следует незамедлительно надеть кислородную маску и подготовится к резкому снижению высоты или аварийной посадке</a:t>
            </a:r>
            <a:endParaRPr lang="ru-RU" dirty="0"/>
          </a:p>
        </p:txBody>
      </p:sp>
      <p:pic>
        <p:nvPicPr>
          <p:cNvPr id="17410" name="Picture 2" descr="http://shema-tut.ru/engine/inc/dlesed.php?mode=ajaxloading&amp;action=dle-dleimage&amp;id=aHR0cDovL2xlZGl2ZWthLnJ1L3dwLWNvbnRlbnQvdXBsb2Fkcy8yMDE0LzA2L3RyZWtoa2xhc3NvdmF5YS1rb25maWd1cmFjaXlhLmpwZw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86318"/>
            <a:ext cx="7858180" cy="3171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</TotalTime>
  <Words>513</Words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Авария и катастрофа</vt:lpstr>
      <vt:lpstr>Автомобильная авария</vt:lpstr>
      <vt:lpstr>Слайд 4</vt:lpstr>
      <vt:lpstr>Слайд 5</vt:lpstr>
      <vt:lpstr>Аварии на Ж/Д транспорте</vt:lpstr>
      <vt:lpstr>Слайд 7</vt:lpstr>
      <vt:lpstr>Слайд 8</vt:lpstr>
      <vt:lpstr>Аварии на воздушном транспорте</vt:lpstr>
      <vt:lpstr>Слайд 10</vt:lpstr>
      <vt:lpstr>Аварии на водном транспорте</vt:lpstr>
      <vt:lpstr>Слайд 12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SF</dc:creator>
  <cp:lastModifiedBy>SF</cp:lastModifiedBy>
  <cp:revision>21</cp:revision>
  <dcterms:created xsi:type="dcterms:W3CDTF">2016-11-20T13:25:35Z</dcterms:created>
  <dcterms:modified xsi:type="dcterms:W3CDTF">2016-11-20T16:40:25Z</dcterms:modified>
</cp:coreProperties>
</file>