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myby6y0r+CHAed7MiazA/g==" hashData="U2xq/s8ICuWJJJPCJKNBor55QQ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1913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1914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1914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5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5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1915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21915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915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91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191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181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181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181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181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181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181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181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181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181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2181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81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81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6116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Смысл жизни </a:t>
            </a:r>
            <a:r>
              <a:rPr lang="ru-RU" dirty="0" smtClean="0">
                <a:solidFill>
                  <a:srgbClr val="7030A0"/>
                </a:solidFill>
              </a:rPr>
              <a:t>в высказываниях великих </a:t>
            </a:r>
            <a:r>
              <a:rPr lang="ru-RU" dirty="0" smtClean="0">
                <a:solidFill>
                  <a:srgbClr val="7030A0"/>
                </a:solidFill>
              </a:rPr>
              <a:t>людей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95528" y="4869160"/>
            <a:ext cx="4248472" cy="1477328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Работа защищена паролем. Изменение и копирование части работы невозможно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(Попробуйте скопировать часть или удалить это).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2420888"/>
            <a:ext cx="3995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Работу выполнил Студент ГБОУ СПО ПТ №2 группы 2 КС 1.4 Фрик Александр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57600"/>
            <a:ext cx="495878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14664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Смысл </a:t>
            </a:r>
            <a:r>
              <a:rPr lang="ru-RU" b="1" dirty="0" err="1" smtClean="0"/>
              <a:t>жи́зни</a:t>
            </a:r>
            <a:r>
              <a:rPr lang="ru-RU" b="1" dirty="0" smtClean="0"/>
              <a:t> </a:t>
            </a:r>
            <a:r>
              <a:rPr lang="ru-RU" dirty="0" smtClean="0"/>
              <a:t>— философская и духовная проблема, имеющая отношение к определению конечной цели существования, предназначения человечества, человека как биологического вида, а также человека как индивидуума, одно из основных мировоззренческих понятий, имеющее огромное значение для становления духовно-нравственного облика личности.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/>
              <a:t>Иоганн Вольфганг </a:t>
            </a:r>
            <a:r>
              <a:rPr lang="vi-VN" b="1" dirty="0" smtClean="0"/>
              <a:t>фон Гёте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71392" y="2332037"/>
            <a:ext cx="5472608" cy="4525963"/>
          </a:xfrm>
        </p:spPr>
        <p:txBody>
          <a:bodyPr/>
          <a:lstStyle/>
          <a:p>
            <a:r>
              <a:rPr lang="ru-RU" dirty="0" smtClean="0"/>
              <a:t>Кто хочет много достигнуть, должен ставить высокие требования. </a:t>
            </a:r>
            <a:endParaRPr lang="ru-RU" dirty="0"/>
          </a:p>
        </p:txBody>
      </p:sp>
      <p:pic>
        <p:nvPicPr>
          <p:cNvPr id="8194" name="Picture 2" descr="Goethe (Stieler 182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3444478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71600"/>
          </a:xfrm>
        </p:spPr>
        <p:txBody>
          <a:bodyPr>
            <a:normAutofit/>
          </a:bodyPr>
          <a:lstStyle/>
          <a:p>
            <a:r>
              <a:rPr lang="ru-RU" b="1" dirty="0" smtClean="0"/>
              <a:t>Максим </a:t>
            </a:r>
            <a:r>
              <a:rPr lang="ru-RU" b="1" dirty="0" smtClean="0"/>
              <a:t>Горький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781128"/>
          </a:xfrm>
        </p:spPr>
        <p:txBody>
          <a:bodyPr/>
          <a:lstStyle/>
          <a:p>
            <a:r>
              <a:rPr lang="ru-RU" dirty="0" smtClean="0"/>
              <a:t>В совершенствовании человека — смысл жизни.</a:t>
            </a:r>
            <a:endParaRPr lang="ru-RU" dirty="0"/>
          </a:p>
        </p:txBody>
      </p:sp>
      <p:pic>
        <p:nvPicPr>
          <p:cNvPr id="7170" name="Picture 2" descr="Maxim Gorky authographed portrait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019550" cy="477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71600"/>
          </a:xfrm>
        </p:spPr>
        <p:txBody>
          <a:bodyPr>
            <a:normAutofit/>
          </a:bodyPr>
          <a:lstStyle/>
          <a:p>
            <a:r>
              <a:rPr lang="ru-RU" b="1" dirty="0" smtClean="0"/>
              <a:t>Карл </a:t>
            </a:r>
            <a:r>
              <a:rPr lang="ru-RU" b="1" dirty="0" smtClean="0"/>
              <a:t>Маркс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484784"/>
            <a:ext cx="4906888" cy="4709120"/>
          </a:xfrm>
        </p:spPr>
        <p:txBody>
          <a:bodyPr/>
          <a:lstStyle/>
          <a:p>
            <a:r>
              <a:rPr lang="ru-RU" dirty="0" smtClean="0"/>
              <a:t>Человеческая природа устроена так, что человек может достичь своего усовершенствования только работая для усовершенствования своих современников, во имя их блага.</a:t>
            </a:r>
            <a:endParaRPr lang="ru-RU" dirty="0"/>
          </a:p>
        </p:txBody>
      </p:sp>
      <p:pic>
        <p:nvPicPr>
          <p:cNvPr id="6148" name="Picture 4" descr="Karl Marx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352800" cy="477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71600"/>
          </a:xfrm>
        </p:spPr>
        <p:txBody>
          <a:bodyPr>
            <a:normAutofit/>
          </a:bodyPr>
          <a:lstStyle/>
          <a:p>
            <a:r>
              <a:rPr lang="ru-RU" b="1" dirty="0" smtClean="0"/>
              <a:t>Лев Николаевич </a:t>
            </a:r>
            <a:r>
              <a:rPr lang="ru-RU" b="1" dirty="0" smtClean="0"/>
              <a:t>Толстой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4997152"/>
          </a:xfrm>
        </p:spPr>
        <p:txBody>
          <a:bodyPr/>
          <a:lstStyle/>
          <a:p>
            <a:r>
              <a:rPr lang="ru-RU" dirty="0" smtClean="0"/>
              <a:t>Важно всегда было и будет только то, что нужно для блага не одного человека, но всех людей.</a:t>
            </a:r>
            <a:endParaRPr lang="ru-RU" dirty="0"/>
          </a:p>
        </p:txBody>
      </p:sp>
      <p:pic>
        <p:nvPicPr>
          <p:cNvPr id="5124" name="Picture 4" descr="L.N.Tolstoy Prokudin-Gor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3623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995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Константин Дмитриевич </a:t>
            </a:r>
            <a:r>
              <a:rPr lang="ru-RU" b="1" dirty="0" smtClean="0"/>
              <a:t>Ушинский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637112"/>
          </a:xfrm>
        </p:spPr>
        <p:txBody>
          <a:bodyPr/>
          <a:lstStyle/>
          <a:p>
            <a:r>
              <a:rPr lang="ru-RU" dirty="0" smtClean="0"/>
              <a:t>Цель в жизни является сердцевиной человеческого достоинства и человеческого счастья.</a:t>
            </a:r>
            <a:endParaRPr lang="ru-RU" dirty="0"/>
          </a:p>
        </p:txBody>
      </p:sp>
      <p:pic>
        <p:nvPicPr>
          <p:cNvPr id="4098" name="Picture 2" descr="Konstantin Dmitrievich Ushinskii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200400" cy="477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1052736"/>
          </a:xfrm>
        </p:spPr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pic>
        <p:nvPicPr>
          <p:cNvPr id="25602" name="Picture 2" descr="https://upload.wikimedia.org/wikipedia/commons/thumb/4/47/Pirate_Flag_of_Jack_Rackham.svg/744px-Pirate_Flag_of_Jack_Rackh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24" y="1046311"/>
            <a:ext cx="8717530" cy="58116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8256</TotalTime>
  <Words>170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</vt:lpstr>
      <vt:lpstr>Смысл жизни в высказываниях великих людей</vt:lpstr>
      <vt:lpstr>Слайд 2</vt:lpstr>
      <vt:lpstr>Иоганн Вольфганг фон Гёте</vt:lpstr>
      <vt:lpstr>Максим Горький</vt:lpstr>
      <vt:lpstr>Карл Маркс</vt:lpstr>
      <vt:lpstr>Лев Николаевич Толстой</vt:lpstr>
      <vt:lpstr>Константин Дмитриевич Ушинский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Смысл жизни и достижение счастья по высказываниям великих людей</dc:title>
  <dc:creator>Friksasha</dc:creator>
  <cp:lastModifiedBy>Friksasha</cp:lastModifiedBy>
  <cp:revision>828</cp:revision>
  <dcterms:created xsi:type="dcterms:W3CDTF">2015-09-08T17:17:12Z</dcterms:created>
  <dcterms:modified xsi:type="dcterms:W3CDTF">2015-11-10T15:22:03Z</dcterms:modified>
</cp:coreProperties>
</file>