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69" r:id="rId5"/>
    <p:sldId id="270" r:id="rId6"/>
    <p:sldId id="271" r:id="rId7"/>
    <p:sldId id="273" r:id="rId8"/>
    <p:sldId id="272" r:id="rId9"/>
    <p:sldId id="259" r:id="rId10"/>
    <p:sldId id="261" r:id="rId11"/>
    <p:sldId id="265" r:id="rId12"/>
    <p:sldId id="267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rN1Ug44Mfk6N3QglsPgyg==" hashData="uWXnk0lBPwV48snzFcptNLlPLm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umbotino.nm.ru/sohranim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ru-RU" sz="2400" b="1" dirty="0" smtClean="0"/>
              <a:t>Внеаудиторная работа по обществознанию на тему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Лес наше богатство</a:t>
            </a:r>
            <a:r>
              <a:rPr lang="en-US" sz="2400" b="1" dirty="0" smtClean="0"/>
              <a:t>”</a:t>
            </a:r>
            <a:endParaRPr lang="ru-RU" sz="2400" b="1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5528" y="5380672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140968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rewalls.com/pic/201106/1920x1080/reWalls.com-37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788024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тена огня при лесном пожа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875"/>
            <a:ext cx="8929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жаркую, сухую погоду искры достаточно, чтобы вспыхнул огонь, особенно в хвойном лесу.</a:t>
            </a:r>
          </a:p>
          <a:p>
            <a:r>
              <a:rPr lang="ru-RU" sz="2000" dirty="0" smtClean="0"/>
              <a:t>Лесной пожар легче потушить в первые минуты его возникновения. Если время упущено, на тушение пожара потребуется много людей, техники, что принесет большой ущерб. При низовом пожаре огонь высотой до 1 метра движется со скоростью 1 км/ч с температурой пламени 200-400 о С.</a:t>
            </a:r>
          </a:p>
          <a:p>
            <a:r>
              <a:rPr lang="ru-RU" sz="2000" dirty="0" smtClean="0"/>
              <a:t>Затушить небольшой низовой огонь (горящая трава, мелкий кустарник) можно пучком веток из лиственных пород. Надо по кромке огня с внешней стороны от пожара наклонно бить ветвями, несколько прижимая их к кромке и сметая огонь внутри пламени.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8847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</a:rPr>
              <a:t>Основными правилами пожарной безопасности при нахождении в лесу являются:</a:t>
            </a:r>
          </a:p>
          <a:p>
            <a:endParaRPr lang="ru-RU" sz="20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- не в коем случае не оставлять открытый огонь без присмотра;</a:t>
            </a:r>
          </a:p>
          <a:p>
            <a:r>
              <a:rPr lang="ru-RU" sz="2000" dirty="0" smtClean="0">
                <a:latin typeface="Arial Black" pitchFamily="34" charset="0"/>
              </a:rPr>
              <a:t>- не разводить огонь в ветреную погоду;</a:t>
            </a:r>
          </a:p>
          <a:p>
            <a:r>
              <a:rPr lang="ru-RU" sz="2000" dirty="0" smtClean="0">
                <a:latin typeface="Arial Black" pitchFamily="34" charset="0"/>
              </a:rPr>
              <a:t>- не использовать для разведения костра ЛВЖ или ГЖ (бензин, керосин, дизельное топливо и т.п.);</a:t>
            </a:r>
          </a:p>
          <a:p>
            <a:r>
              <a:rPr lang="ru-RU" sz="2000" dirty="0" smtClean="0">
                <a:latin typeface="Arial Black" pitchFamily="34" charset="0"/>
              </a:rPr>
              <a:t>- перед разведением костра необходимо предварительно подготовить для него площадку, т.е. очистить ее от горючего мусора и сухой травы;</a:t>
            </a:r>
          </a:p>
          <a:p>
            <a:r>
              <a:rPr lang="ru-RU" sz="2000" dirty="0" smtClean="0">
                <a:latin typeface="Arial Black" pitchFamily="34" charset="0"/>
              </a:rPr>
              <a:t>- перед уходом необходимо убрать за собой весь мусор и стеклотару в специально отведенное место;</a:t>
            </a:r>
          </a:p>
          <a:p>
            <a:r>
              <a:rPr lang="ru-RU" sz="2000" dirty="0" smtClean="0">
                <a:latin typeface="Arial Black" pitchFamily="34" charset="0"/>
              </a:rPr>
              <a:t>- при угрозе возникновения пожара необходимо срочно принять все меры для его скорейшей ликвидации, если своими силами погасить пламя не получается, то необходимо срочно сообщить о возникновении пожара в ближайшую пожарную часть или ближайшее лесничество;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 из 4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187" y="-47953"/>
            <a:ext cx="9225243" cy="690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7467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4" y="1046311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6808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83" b="1" dirty="0" smtClean="0"/>
              <a:t>Лес</a:t>
            </a:r>
            <a:r>
              <a:rPr lang="ru-RU" sz="2183" dirty="0" smtClean="0"/>
              <a:t> — экологическая система, в которой главной жизненной формой являются деревья.</a:t>
            </a:r>
          </a:p>
          <a:p>
            <a:r>
              <a:rPr lang="ru-RU" sz="2183" dirty="0" smtClean="0"/>
              <a:t>Лес — составная часть природы, понятие «лес» можно рассматривать на разных уровнях. В глобальном масштабе — это часть биосферы, в локальном — это может быть насаждение. Лес ещё можно рассматривать как природно-зональное подразделение, как провинциальное подразделение, как лесной массив (Шипов лес, Шатилов лес, Чёрный лес), как экосистему. Леса занимают около трети площади суши, площадь леса на Земле составляет 38 </a:t>
            </a:r>
            <a:r>
              <a:rPr lang="ru-RU" sz="2183" dirty="0" err="1" smtClean="0"/>
              <a:t>млн</a:t>
            </a:r>
            <a:r>
              <a:rPr lang="ru-RU" sz="2183" dirty="0" smtClean="0"/>
              <a:t> км². Из них 264 </a:t>
            </a:r>
            <a:r>
              <a:rPr lang="ru-RU" sz="2183" dirty="0" err="1" smtClean="0"/>
              <a:t>млн</a:t>
            </a:r>
            <a:r>
              <a:rPr lang="ru-RU" sz="2183" dirty="0" smtClean="0"/>
              <a:t> га, или 7 %, посажены человеком. 25%  которых находится В России.</a:t>
            </a:r>
            <a:endParaRPr lang="ru-RU" sz="2183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Владимир Солоухин писал: "Трудно представить себе космонавтов, летящих на корабле и сознательно разрушающих систему 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жизнеобеспечения, рассчитанную на длительный полет. Если космонавты начнут развинчивать винтики, просверливать дырочки в обшивке, то это придется квалифицировать как самоубийство." </a:t>
            </a:r>
            <a:endParaRPr lang="ru-RU" dirty="0"/>
          </a:p>
        </p:txBody>
      </p:sp>
      <p:pic>
        <p:nvPicPr>
          <p:cNvPr id="13316" name="Picture 4" descr="http://im.kommersant.ru/Issues.photo/OGONIOK/archive/common/archive/2001/4720/45-50-52/45-50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20521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чему может привести исчезновение лесов: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разрушается экосистема леса, исчезают многие представители флоры и фауны;</a:t>
            </a:r>
          </a:p>
          <a:p>
            <a:r>
              <a:rPr lang="ru-RU" dirty="0" smtClean="0"/>
              <a:t> уменьшение количества древесины и разнообразия растений приводит к ухудшению качества жизни большинства людей;</a:t>
            </a:r>
          </a:p>
          <a:p>
            <a:r>
              <a:rPr lang="ru-RU" dirty="0" smtClean="0"/>
              <a:t> увеличивается количество диоксида углерода, что приводит к образованию парникового эффекта; </a:t>
            </a:r>
          </a:p>
          <a:p>
            <a:r>
              <a:rPr lang="ru-RU" dirty="0" smtClean="0"/>
              <a:t>деревья перестают защищать почвы (вымывание верхнего слоя приводит к образованию оврагов, а опускание уровня грунтовых вод является причиной появления пустынь); </a:t>
            </a:r>
          </a:p>
          <a:p>
            <a:r>
              <a:rPr lang="ru-RU" dirty="0" smtClean="0"/>
              <a:t>увеличивается влажность почв, из-за чего образуются болота; </a:t>
            </a:r>
          </a:p>
          <a:p>
            <a:r>
              <a:rPr lang="ru-RU" dirty="0" smtClean="0"/>
              <a:t>ученые считают, что исчезновение деревьев на склонах гор приводит к быстрому таянию ледников.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7693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Лес — это не просто совокупность деревьев и кустарников, лес является экосистемой — сложным сообществом из тесно связанных между собой элементов, сюда входят как живые организмы, так и неживая, абиотическая составляющая — воздух, почва и вода.</a:t>
            </a:r>
            <a:endParaRPr lang="en-US" sz="2400" dirty="0" smtClean="0"/>
          </a:p>
          <a:p>
            <a:r>
              <a:rPr lang="ru-RU" sz="2400" dirty="0" smtClean="0"/>
              <a:t>Живые организмы включают в себя, растительность, животных и различные микроорганизмы.</a:t>
            </a:r>
          </a:p>
          <a:p>
            <a:r>
              <a:rPr lang="ru-RU" sz="2400" dirty="0" smtClean="0"/>
              <a:t>В лесах циркулируют потоки веществ и энергии, образуя круговорот и связывая в одно целое все элементы живой и неживой природы.</a:t>
            </a:r>
            <a:endParaRPr lang="ru-RU" sz="2400" dirty="0"/>
          </a:p>
        </p:txBody>
      </p:sp>
      <p:pic>
        <p:nvPicPr>
          <p:cNvPr id="9218" name="Picture 2" descr="http://fotoham.ru/img/picture/Oct/13/6fcbff0171c862d792eddc575f3d1c2e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81475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Проблемы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7"/>
            <a:ext cx="6588224" cy="2952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проблемы леса это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Вырубка лесов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Лесные пожары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Охота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Загрязнение почв, рек и воздуха</a:t>
            </a:r>
            <a:endParaRPr lang="ru-RU" dirty="0"/>
          </a:p>
        </p:txBody>
      </p:sp>
      <p:pic>
        <p:nvPicPr>
          <p:cNvPr id="1030" name="Picture 6" descr="http://www.angarsk-goradm.ru/files/4-Chuprygina_Varaksina_Reki_musora_goroda_svalo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767" y="4193704"/>
            <a:ext cx="3767233" cy="2664296"/>
          </a:xfrm>
          <a:prstGeom prst="rect">
            <a:avLst/>
          </a:prstGeom>
          <a:noFill/>
        </p:spPr>
      </p:pic>
      <p:pic>
        <p:nvPicPr>
          <p:cNvPr id="1032" name="Picture 8" descr="http://21region.org/uploads/posts/2010-08/128254009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2"/>
            <a:ext cx="4171393" cy="2780928"/>
          </a:xfrm>
          <a:prstGeom prst="rect">
            <a:avLst/>
          </a:prstGeom>
          <a:noFill/>
        </p:spPr>
      </p:pic>
      <p:pic>
        <p:nvPicPr>
          <p:cNvPr id="1028" name="Picture 4" descr="http://cs623430.vk.me/v623430406/23246/yrP3MTxaf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779912" cy="252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Вырубка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 всех странах, в каждом уголке мира производится массовая вырубка лесов. Проблемы леса в том, что с уничтожением деревьев погибают еще множество видов растений и животных. Нарушается экологическое равновесие в природе.</a:t>
            </a:r>
          </a:p>
          <a:p>
            <a:endParaRPr lang="ru-RU" dirty="0"/>
          </a:p>
        </p:txBody>
      </p:sp>
      <p:pic>
        <p:nvPicPr>
          <p:cNvPr id="28676" name="Picture 4" descr="http://2004.novayagazeta.ru/nomer/2004/23n/n23n-s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4283968" cy="278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04448" cy="60932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Несмотря на массовую вырубку, до сих пор леса занимают около 30% территории суши. Больше половины из них - это тропические леса. Однако большое значение в экологии планеты играют также и северные, особенно хвойные массивы. Самые богатые зеленью страны в мире - это Финляндия и Канада. В России же находятся около 25% мировых запасов леса. Меньше всего осталось деревьев на территории Европы. Сейчас леса занимают только треть ее территории, хотя в древности она была полностью покрыта деревьями. А, например, в Англии их почти не осталось, всего 6% земли отдано под парки и лесопосадки.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Загрязнение лесов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3816424" cy="1944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Загрязнение почв приводит к отравлению почв, что в свою очередь приводит к вымиранию деревьев в лесах.</a:t>
            </a:r>
          </a:p>
        </p:txBody>
      </p:sp>
      <p:pic>
        <p:nvPicPr>
          <p:cNvPr id="27650" name="Picture 2" descr="http://cdn.theatlantic.com/static/infocus/h20032112/h18_4141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3410385"/>
            <a:ext cx="5256584" cy="34476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Однако за данной глобальной угрозой мы не замечаем не менее серьезную проблему – загрязнение леса, которое в конечном итоге также приводит к его гибели. В настоящее время проблема вырубки лесов относится к числу приоритетных для мирового сообщества, о том, как спасти лес от уничтожения говорят на всех уровнях.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72294"/>
            <a:ext cx="47880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Но так ли уж оно стихийно?</a:t>
            </a:r>
          </a:p>
          <a:p>
            <a:r>
              <a:rPr lang="ru-RU" sz="2300" dirty="0" smtClean="0"/>
              <a:t>Так, из - за ударов молнии и самовозгорания торфа возникает 10% лесных пожаров, а остальные 90% - по вине человека.</a:t>
            </a:r>
          </a:p>
          <a:p>
            <a:r>
              <a:rPr lang="ru-RU" sz="2300" dirty="0" smtClean="0"/>
              <a:t>Причиной пожара могут стать осколки стеклянной посуды, не потушенный или неправильно разведённый костёр, брошенные окурки, спички, сжигание сухой травы. </a:t>
            </a:r>
            <a:endParaRPr lang="ru-RU" sz="2300" dirty="0"/>
          </a:p>
        </p:txBody>
      </p:sp>
      <p:pic>
        <p:nvPicPr>
          <p:cNvPr id="4" name="Picture 2" descr="Огонь - самый страшный враг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8" y="3068960"/>
            <a:ext cx="4764022" cy="35730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Лесные пожары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64704"/>
            <a:ext cx="9126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Огонь злейший враг леса. И всё то, что создано природой или посажено человеком за долгие годы, может погибнуть от огня в течение нескольких часов.</a:t>
            </a:r>
          </a:p>
          <a:p>
            <a:r>
              <a:rPr lang="ru-RU" sz="2300" dirty="0" smtClean="0"/>
              <a:t>Лесной пожар страшен. Уничтожены деревья, птице негде свить гнездо, прочь уходят звери.</a:t>
            </a:r>
          </a:p>
          <a:p>
            <a:r>
              <a:rPr lang="ru-RU" sz="2300" dirty="0" smtClean="0"/>
              <a:t>Лесной пожар называют стихийным бедствием.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761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К чему может привести исчезновение лесов:</vt:lpstr>
      <vt:lpstr>Слайд 4</vt:lpstr>
      <vt:lpstr>Проблемы лесов</vt:lpstr>
      <vt:lpstr>Вырубка лесов</vt:lpstr>
      <vt:lpstr>Слайд 7</vt:lpstr>
      <vt:lpstr>Загрязнение лесов</vt:lpstr>
      <vt:lpstr>Слайд 9</vt:lpstr>
      <vt:lpstr>Слайд 10</vt:lpstr>
      <vt:lpstr>Слайд 11</vt:lpstr>
      <vt:lpstr>Слайд 12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31</cp:revision>
  <dcterms:created xsi:type="dcterms:W3CDTF">2015-10-25T19:01:25Z</dcterms:created>
  <dcterms:modified xsi:type="dcterms:W3CDTF">2015-11-04T23:08:20Z</dcterms:modified>
</cp:coreProperties>
</file>