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9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aetuzfwVwxycqBlJpKhfA==" hashData="uxMoMhN+sxuRCNE3HbvApBFtb8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BAB67-7753-40AA-B5E8-0838D8507168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BC43A-1646-4C90-8C5D-CA4CB4840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BC43A-1646-4C90-8C5D-CA4CB4840B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29600" cy="197281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Презентация по дисциплине </a:t>
            </a:r>
            <a:r>
              <a:rPr lang="en-US" sz="3600" dirty="0" smtClean="0">
                <a:solidFill>
                  <a:schemeClr val="accent1"/>
                </a:solidFill>
              </a:rPr>
              <a:t>“</a:t>
            </a:r>
            <a:r>
              <a:rPr lang="ru-RU" sz="3600" dirty="0" smtClean="0">
                <a:solidFill>
                  <a:schemeClr val="accent1"/>
                </a:solidFill>
              </a:rPr>
              <a:t>Владимир Семёнович Высоцкий</a:t>
            </a:r>
            <a:r>
              <a:rPr lang="en-US" sz="3600" dirty="0" smtClean="0">
                <a:solidFill>
                  <a:schemeClr val="accent1"/>
                </a:solidFill>
              </a:rPr>
              <a:t>”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204864"/>
            <a:ext cx="3773016" cy="1033088"/>
          </a:xfrm>
        </p:spPr>
        <p:txBody>
          <a:bodyPr/>
          <a:lstStyle/>
          <a:p>
            <a:r>
              <a:rPr lang="ru-RU" dirty="0" smtClean="0"/>
              <a:t>25 января 1938</a:t>
            </a:r>
          </a:p>
          <a:p>
            <a:r>
              <a:rPr lang="ru-RU" dirty="0" smtClean="0"/>
              <a:t>25 июля 1980 (42 года)</a:t>
            </a:r>
          </a:p>
          <a:p>
            <a:endParaRPr lang="ru-RU" dirty="0"/>
          </a:p>
        </p:txBody>
      </p:sp>
      <p:pic>
        <p:nvPicPr>
          <p:cNvPr id="4" name="Содержимое 5" descr="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67541"/>
            <a:ext cx="3347864" cy="4890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5528" y="5380672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861048"/>
            <a:ext cx="3995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 Студент ГБОУ СПО ПТ №2 группы 2 КС 1.4 Фрик Александр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Владимир Высоцкий умер во время проходивших в Москве летних Олимпийских игр из-за инфаркта.</a:t>
            </a:r>
          </a:p>
          <a:p>
            <a:r>
              <a:rPr lang="ru-RU" dirty="0" smtClean="0"/>
              <a:t>Сообщений о смерти Владимира Высоцкого в советских средствах массовой информации практически не печаталось.</a:t>
            </a:r>
          </a:p>
          <a:p>
            <a:r>
              <a:rPr lang="ru-RU" dirty="0" smtClean="0"/>
              <a:t>Над окошком театральной кассы было вывешено объявление: </a:t>
            </a:r>
            <a:r>
              <a:rPr lang="ru-RU" i="1" dirty="0" smtClean="0"/>
              <a:t>«Умер актёр Владимир Высоцкий»</a:t>
            </a:r>
            <a:r>
              <a:rPr lang="ru-RU" dirty="0" smtClean="0"/>
              <a:t>. И, тем не менее, у Театра на Таганке, где он работал, собралась огромная толпа, которая находилась там в течение нескольких дней (в день похорон были также заполнены людьми крыши зданий вокруг Таганской площади). При этом ни один из купивших билеты назад их не сдал.</a:t>
            </a:r>
          </a:p>
          <a:p>
            <a:r>
              <a:rPr lang="ru-RU" dirty="0" smtClean="0"/>
              <a:t>В 2011 году вышел фильм </a:t>
            </a:r>
            <a:r>
              <a:rPr lang="en-US" dirty="0" smtClean="0"/>
              <a:t>“</a:t>
            </a:r>
            <a:r>
              <a:rPr lang="ru-RU" b="1" dirty="0" smtClean="0"/>
              <a:t>Высоцкий. Спасибо, что живой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Творчество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Высоцкий написал свыше 100 стихотворений, около 600 песен и поэму для детей (в двух частях), в общей сложности его перу принадлежит приблизительно 700 поэтических произведений.</a:t>
            </a:r>
          </a:p>
          <a:p>
            <a:r>
              <a:rPr lang="ru-RU" dirty="0" smtClean="0"/>
              <a:t>Довольно много песен было написано специально для кинофильмов, но большая их часть, иногда по техническим причинам, но чаще из-за бюрократических запретов,</a:t>
            </a:r>
            <a:r>
              <a:rPr lang="ru-RU" baseline="30000" dirty="0" smtClean="0"/>
              <a:t> </a:t>
            </a:r>
            <a:r>
              <a:rPr lang="ru-RU" dirty="0" smtClean="0"/>
              <a:t>в окончательные версии фильмов не вошла.</a:t>
            </a:r>
          </a:p>
          <a:p>
            <a:r>
              <a:rPr lang="ru-RU" dirty="0" smtClean="0"/>
              <a:t>Высоцкий пел о чувстве собственного достоинства людей как в повседневной жизни, так и в экстремальных ситуациях, о силе характера и тяготах человеческой судьбы, что принесло ему огромную популярность.</a:t>
            </a:r>
          </a:p>
          <a:p>
            <a:r>
              <a:rPr lang="ru-RU" dirty="0" smtClean="0"/>
              <a:t>Снялся почти в 30-ти фильмах.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Источники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даже не </a:t>
            </a:r>
            <a:r>
              <a:rPr lang="ru-RU" dirty="0" err="1" smtClean="0"/>
              <a:t>не</a:t>
            </a:r>
            <a:r>
              <a:rPr lang="ru-RU" dirty="0" smtClean="0"/>
              <a:t> буду ставить пиратский флаг так как я их просто не помню. Эта презентация была сделана мною в 9 классе и тогда я не задумывался о источниках. Поэтому будет так.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86000"/>
            <a:ext cx="8229600" cy="5572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Влади́мир</a:t>
            </a:r>
            <a:r>
              <a:rPr lang="ru-RU" b="1" dirty="0" smtClean="0"/>
              <a:t> Семёнович </a:t>
            </a:r>
            <a:r>
              <a:rPr lang="ru-RU" b="1" dirty="0" err="1" smtClean="0"/>
              <a:t>Высо́цкий</a:t>
            </a:r>
            <a:r>
              <a:rPr lang="ru-RU" dirty="0" smtClean="0"/>
              <a:t>— русский советский поэт, актёр и автор-исполнитель песен, автор прозаических произведений. Лауреат Государственной премии СССР</a:t>
            </a:r>
            <a:endParaRPr lang="en-US" dirty="0" smtClean="0"/>
          </a:p>
          <a:p>
            <a:r>
              <a:rPr lang="ru-RU" dirty="0" smtClean="0"/>
              <a:t>Владимир Высоцкий родился 25 января 1938 года, в Москве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Раннее детство он провёл в московской коммунальной квартире.</a:t>
            </a:r>
          </a:p>
          <a:p>
            <a:r>
              <a:rPr lang="ru-RU" i="1" dirty="0" smtClean="0"/>
              <a:t>«…На тридцать восемь комнаток всего одна уборная…»</a:t>
            </a:r>
            <a:r>
              <a:rPr lang="ru-RU" dirty="0" smtClean="0"/>
              <a:t> — написал в 1975 году Высоцкий о своём раннем детстве.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Детство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upload.wikimedia.org/wikipedia/commons/0/05/Vysotsky-B.Karetny15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226" y="1844824"/>
            <a:ext cx="4892774" cy="3672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время Великой Отечественной войны в 1941 — 1943 годах жил с матерью в эвакуации в селе Воронцовка.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1943 году возвратился в Москву, а 1945 году Высоцкий пошёл в первый класс 273-й школы.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октябре 1949 года он вернулся в Москву и пошёл в 5-й класс мужской средней школы № 186.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556792"/>
            <a:ext cx="4211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развода родителей, в 1947 году, Владимир переехал жить к отцу и его второй жене — Евгении Степановне </a:t>
            </a:r>
            <a:r>
              <a:rPr lang="ru-RU" sz="2400" dirty="0" err="1" smtClean="0"/>
              <a:t>Высоцкой-Лихалатово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В 1947 — 1949 годах они проживали в г. </a:t>
            </a:r>
            <a:r>
              <a:rPr lang="ru-RU" sz="2400" dirty="0" err="1" smtClean="0"/>
              <a:t>Эберсвальде</a:t>
            </a:r>
            <a:r>
              <a:rPr lang="ru-RU" sz="2400" dirty="0" smtClean="0"/>
              <a:t> (Германия), по месту службы отца, где юный Володя научился играть на фортепиано.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Задняя часть дома, в котором Владимир Высоцкий жил в 1949—1955 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5940152" cy="540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 1953 года Высоцкий посещал драмкружок в Доме учителя, руководимый артистом МХАТа В. Богомоловым. </a:t>
            </a:r>
          </a:p>
          <a:p>
            <a:r>
              <a:rPr lang="ru-RU" sz="2000" dirty="0" smtClean="0"/>
              <a:t>С 1956 по 1960 год Высоцкий — студент актёрского отделения Школы-студии МХАТ им. В. И. Немировича-Данченко.</a:t>
            </a:r>
          </a:p>
          <a:p>
            <a:r>
              <a:rPr lang="ru-RU" sz="2000" dirty="0" smtClean="0"/>
              <a:t>Во время учёбы на первом курсе В.Высоцкий познакомился с </a:t>
            </a:r>
            <a:r>
              <a:rPr lang="ru-RU" sz="2000" dirty="0" err="1" smtClean="0"/>
              <a:t>Изой</a:t>
            </a:r>
            <a:r>
              <a:rPr lang="ru-RU" sz="2000" dirty="0" smtClean="0"/>
              <a:t> Жуковой, на которой женился весной 1960 года.</a:t>
            </a:r>
          </a:p>
          <a:p>
            <a:r>
              <a:rPr lang="ru-RU" sz="2000" dirty="0" smtClean="0"/>
              <a:t>В 1960—1964 годах Высоцкий работал (с перерывами) в Московском драматическом театре имени А. С. Пушкина. Сыграл роль Лешего в спектакле «Аленький цветочек» по сказке С. Т. Аксакова, а также ещё около 10 ролей, в основном — эпизодических.</a:t>
            </a:r>
          </a:p>
          <a:p>
            <a:r>
              <a:rPr lang="ru-RU" sz="2000" dirty="0" smtClean="0"/>
              <a:t>В 1968 году Высоцкого знала вся страна по песням из кинофильма «Вертикаль», в котором он снимался.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8352928" cy="108012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карьеры артиста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Начало поэтической деятельности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6012160" cy="470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Своё первое стихотворение «Моя клятва» Высоцкий написал, будучи учеником 8 класса, 8 марта 1953 года. Оно было посвящено памяти Сталина. В нём поэт высказывал чувство скорби по недавно умершему вождю.</a:t>
            </a:r>
          </a:p>
          <a:p>
            <a:r>
              <a:rPr lang="ru-RU" dirty="0" smtClean="0"/>
              <a:t>В начале 1960-х годов появились первые песни Высоцкого. Песня «Татуировка», написанная в 1961 году в Ленинграде, многими считается первой. Неоднократно таковой её называл и сам Высоцкий. Эта песня положила начало циклу «блатной» тематики.</a:t>
            </a:r>
          </a:p>
          <a:p>
            <a:endParaRPr lang="ru-RU" dirty="0"/>
          </a:p>
        </p:txBody>
      </p:sp>
      <p:pic>
        <p:nvPicPr>
          <p:cNvPr id="4" name="Picture 2" descr="http://cs317427.vk.me/v317427575/9b98/x4afsU5hr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291632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53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Зрелые годы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3438525"/>
            <a:ext cx="54197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429000"/>
            <a:ext cx="3707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В июне 1968 года В.Высоцкий послал письмо в ЦК КПСС в связи с резкой критикой его ранних песен в центральных газетах. В том же году вышла его первая авторская грампластинка «Песни из кинофильма „Вертикаль“».</a:t>
            </a:r>
            <a:endParaRPr lang="ru-RU" sz="2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896448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300" dirty="0" smtClean="0"/>
              <a:t>Проработав менее двух месяцев в Московском театре миниатюр, Владимир безуспешно попытался поступить в театр «Современник». В 1964 году Высоцкий создал свои первые песни к кинофильмам и поступил на работу в Московский театр драмы и комедии на Таганке. Поэтическое и песенное творчество, наряду с работой в театре и кино, стало главным делом его жизни. В Театре на Таганке В. С. Высоцкий проработал до конца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1207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ноябре 1971 года в театре на Таганке состоялась премьера спектакля «Гамлет» (режиссёр — Ю. П. Любимов), главную роль в котором исполнил Высоцкий.</a:t>
            </a:r>
          </a:p>
          <a:p>
            <a:r>
              <a:rPr lang="ru-RU" dirty="0" smtClean="0"/>
              <a:t>13 февраля 1978 года приказом № 103 министра культуры СССР, согласно записи в аттестационном удостоверении артиста № 17114, Владимиру Высоцкому была присвоена высшая категория вокалиста-солиста эстрады, что является официальным признанием Высоцкого «певцом-профессионалом».</a:t>
            </a:r>
          </a:p>
          <a:p>
            <a:r>
              <a:rPr lang="ru-RU" dirty="0" smtClean="0"/>
              <a:t>Вместе с актёрами Театра на Таганке ездил с гастролями за границу: в Болгарию, Венгрию, Югославию (БИТЕФ), Францию, Германию, Польшу. Получив разрешение выехать к жене во Францию с частным визитом, сумел также побывать несколько раз в США, Канаде, Таити и т. 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Жёны и дети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7650" name="Picture 2" descr="https://upload.wikimedia.org/wikipedia/commons/thumb/7/74/Marina_Vlady-2009.jpg/523px-Marina_Vlady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387" y="1556792"/>
            <a:ext cx="3391613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59401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ru-RU" sz="2000" dirty="0" smtClean="0"/>
              <a:t>Первая жена </a:t>
            </a:r>
            <a:r>
              <a:rPr lang="ru-RU" sz="2000" dirty="0" err="1" smtClean="0"/>
              <a:t>Иза</a:t>
            </a:r>
            <a:r>
              <a:rPr lang="ru-RU" sz="2000" dirty="0" smtClean="0"/>
              <a:t> Константиновна Высоцкая</a:t>
            </a:r>
            <a:r>
              <a:rPr lang="en-US" sz="2000" dirty="0" smtClean="0"/>
              <a:t>.</a:t>
            </a:r>
            <a:r>
              <a:rPr lang="ru-RU" sz="2000" dirty="0" smtClean="0"/>
              <a:t> Родилась 22 января</a:t>
            </a:r>
            <a:r>
              <a:rPr lang="en-US" sz="2000" dirty="0" smtClean="0"/>
              <a:t> </a:t>
            </a:r>
            <a:r>
              <a:rPr lang="ru-RU" sz="2000" dirty="0" smtClean="0"/>
              <a:t>1937 года. Женаты с 25 апреля 1960 года. вместе прожили неполные 4 года, развод был оформлен в 1965 году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	</a:t>
            </a:r>
            <a:r>
              <a:rPr lang="ru-RU" sz="2000" dirty="0" smtClean="0"/>
              <a:t>Вторая жена Людмила Владимировна Абрамова. Родилась 16 августа 1939 года</a:t>
            </a:r>
            <a:r>
              <a:rPr lang="en-US" sz="2000" dirty="0" smtClean="0"/>
              <a:t>.</a:t>
            </a:r>
            <a:r>
              <a:rPr lang="ru-RU" sz="2000" dirty="0" smtClean="0"/>
              <a:t> Женаты с 25 июля 1965 года по 10 февраля 1970 года, разведены; двое сыновей: </a:t>
            </a:r>
            <a:endParaRPr lang="en-US" sz="2000" dirty="0" smtClean="0"/>
          </a:p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Аркадий Владимирович Высоцкий (29 ноября 1962, Москва) — российский актёр и киносценарист.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000" dirty="0" smtClean="0"/>
              <a:t>Никита Владимирович Высоцкий (8 августа 1964, Москва) — советский и российский актёр театра и кино, режиссёр, директор ГКЦМ В.Высоцкого.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ru-RU" sz="2000" dirty="0" smtClean="0"/>
              <a:t>Третья жена Марина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известная французская актриса кино, театра, телевидения. Родилась 10 мая 1938 года. Женаты с 1 декабря 1970 года по 25 июля 1980 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5589240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/>
              <a:t>Мари́на Вла́ди</a:t>
            </a:r>
            <a:r>
              <a:rPr lang="en-US" b="1" dirty="0" smtClean="0"/>
              <a:t>. 3-</a:t>
            </a:r>
            <a:r>
              <a:rPr lang="ru-RU" b="1" dirty="0" smtClean="0"/>
              <a:t>я жена Высоцкого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Последние дни жизни и смерь актёра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45720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25 июля 1980 года Высоцкий скончался во сне в своей московской квартире. Похоронен на Ваганьковском кладбище</a:t>
            </a:r>
            <a:endParaRPr lang="ru-RU" dirty="0"/>
          </a:p>
        </p:txBody>
      </p:sp>
      <p:pic>
        <p:nvPicPr>
          <p:cNvPr id="4098" name="Picture 2" descr="https://upload.wikimedia.org/wikipedia/commons/thumb/b/b5/%D0%9C%D0%BE%D0%B3%D0%B8%D0%BB%D0%B0_%D0%92%D0%BB%D0%B0%D0%B4%D0%B8%D0%BC%D0%B8%D1%80%D0%B0_%D0%92%D1%8B%D1%81%D0%BE%D1%86%D0%BA%D0%BE%D0%B3%D0%BE_%D0%B2_1983_%D0%B3%D0%BE%D0%B4%D1%83.jpg/800px-%D0%9C%D0%BE%D0%B3%D0%B8%D0%BB%D0%B0_%D0%92%D0%BB%D0%B0%D0%B4%D0%B8%D0%BC%D0%B8%D1%80%D0%B0_%D0%92%D1%8B%D1%81%D0%BE%D1%86%D0%BA%D0%BE%D0%B3%D0%BE_%D0%B2_1983_%D0%B3%D0%BE%D0%B4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725444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180344"/>
            <a:ext cx="8676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Утверждается, что Владимир Высоцкий страдал алкогольной зависимостью на протяжении многих лет; из тяжёлых состояний, когда отказывали почки и возникали проблемы с сердцем, врачи выводили актёра с помощью веществ наркотического ряда; и если не сами врачи таким образом «подсадили» Высоцкого на наркотики, то, во всяком случае, нечаянно подсказали способ «лечения» от алкоголизма.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566</TotalTime>
  <Words>743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по дисциплине “Владимир Семёнович Высоцкий”</vt:lpstr>
      <vt:lpstr>Детство</vt:lpstr>
      <vt:lpstr>Слайд 3</vt:lpstr>
      <vt:lpstr>Слайд 4</vt:lpstr>
      <vt:lpstr>Начало поэтической деятельности</vt:lpstr>
      <vt:lpstr>Зрелые годы </vt:lpstr>
      <vt:lpstr>Слайд 7</vt:lpstr>
      <vt:lpstr>Жёны и дети</vt:lpstr>
      <vt:lpstr>Последние дни жизни и смерь актёра</vt:lpstr>
      <vt:lpstr>Слайд 10</vt:lpstr>
      <vt:lpstr>Творчество 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Высоцкий, Владимир Семёнович</dc:title>
  <dc:creator>friksasha</dc:creator>
  <cp:lastModifiedBy>Friksasha</cp:lastModifiedBy>
  <cp:revision>60</cp:revision>
  <dcterms:created xsi:type="dcterms:W3CDTF">2014-02-15T14:46:34Z</dcterms:created>
  <dcterms:modified xsi:type="dcterms:W3CDTF">2015-11-17T18:19:45Z</dcterms:modified>
</cp:coreProperties>
</file>