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YU4FLVlA+75oRlB78hNtw==" hashData="deqns72N9ymLCRWXQkGoDoj03E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9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19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219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9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99792" y="1844824"/>
            <a:ext cx="6444208" cy="2209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Внеаудиторная работа по обществознанию на тему 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“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Молодежные Организации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”</a:t>
            </a:r>
            <a:endParaRPr lang="ru-RU" sz="360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0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5528" y="5380672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9" name="AutoShape 5" descr="http://&amp;lcy;&amp;iecy;&amp;ncy;&amp;rcy;&amp;acy;&amp;jcy;&amp;ocy;&amp;ncy;.&amp;rcy;&amp;fcy;/userfiles/xn--80ajnflcgn.xn--p1ai/module/news/0/0/35/3572_mainp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://&amp;lcy;&amp;iecy;&amp;ncy;&amp;rcy;&amp;acy;&amp;jcy;&amp;ocy;&amp;ncy;.&amp;rcy;&amp;fcy;/userfiles/xn--80ajnflcgn.xn--p1ai/module/news/0/0/35/3572_mainp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30519"/>
            <a:ext cx="3456384" cy="25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51520" y="3140968"/>
            <a:ext cx="6265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 err="1"/>
              <a:t>Го́ты</a:t>
            </a:r>
            <a:r>
              <a:rPr lang="ru-RU" sz="2000" dirty="0"/>
              <a:t> — представители субкультуры, зародившейся в конце 70-х годов 20-го века на волне </a:t>
            </a:r>
            <a:r>
              <a:rPr lang="ru-RU" sz="2000" dirty="0" smtClean="0"/>
              <a:t>пост-панка. </a:t>
            </a:r>
            <a:r>
              <a:rPr lang="ru-RU" sz="2000" dirty="0"/>
              <a:t>Готическая субкультура разнообразна и неоднородна, благодаря тому, что культивирует индивидуальность, тем не менее, выделяются многие общие для неё черты, такие как любовь к готической музыке (</a:t>
            </a:r>
            <a:r>
              <a:rPr lang="ru-RU" sz="2000" dirty="0" err="1"/>
              <a:t>готик-року</a:t>
            </a:r>
            <a:r>
              <a:rPr lang="ru-RU" sz="2000" dirty="0"/>
              <a:t>, </a:t>
            </a:r>
            <a:r>
              <a:rPr lang="ru-RU" sz="2000" dirty="0" err="1"/>
              <a:t>готик-металу</a:t>
            </a:r>
            <a:r>
              <a:rPr lang="ru-RU" sz="2000" dirty="0"/>
              <a:t>, </a:t>
            </a:r>
            <a:r>
              <a:rPr lang="ru-RU" sz="2000" dirty="0" err="1"/>
              <a:t>дэт-року</a:t>
            </a:r>
            <a:r>
              <a:rPr lang="ru-RU" sz="2000" dirty="0"/>
              <a:t>, </a:t>
            </a:r>
            <a:r>
              <a:rPr lang="ru-RU" sz="2000" dirty="0" err="1"/>
              <a:t>дарквейву</a:t>
            </a:r>
            <a:r>
              <a:rPr lang="ru-RU" sz="2000" dirty="0"/>
              <a:t>), мрачный имидж, интерес к мистицизму и эзотерике, декадансу, любовь к </a:t>
            </a:r>
            <a:r>
              <a:rPr lang="ru-RU" sz="2000" dirty="0" err="1"/>
              <a:t>хоррор-литературе</a:t>
            </a:r>
            <a:r>
              <a:rPr lang="ru-RU" sz="2000" dirty="0"/>
              <a:t> и фильмам. </a:t>
            </a:r>
          </a:p>
        </p:txBody>
      </p:sp>
      <p:pic>
        <p:nvPicPr>
          <p:cNvPr id="3076" name="Picture 6" descr="г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971800"/>
            <a:ext cx="21923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го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399"/>
            <a:ext cx="2543200" cy="191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134076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Готы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5536" y="1844824"/>
            <a:ext cx="5872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err="1"/>
              <a:t>Эмо</a:t>
            </a:r>
            <a:r>
              <a:rPr lang="ru-RU" dirty="0"/>
              <a:t> (</a:t>
            </a:r>
            <a:r>
              <a:rPr lang="ru-RU" dirty="0" smtClean="0"/>
              <a:t>англ. </a:t>
            </a:r>
            <a:r>
              <a:rPr lang="ru-RU" i="1" dirty="0" err="1"/>
              <a:t>Emo</a:t>
            </a:r>
            <a:r>
              <a:rPr lang="ru-RU" dirty="0"/>
              <a:t>, сокращение от «эмоциональный», распространена также транскрипция "</a:t>
            </a:r>
            <a:r>
              <a:rPr lang="ru-RU" dirty="0" err="1"/>
              <a:t>имо</a:t>
            </a:r>
            <a:r>
              <a:rPr lang="ru-RU" dirty="0"/>
              <a:t>") — термин, обозначающий особый вид </a:t>
            </a:r>
            <a:r>
              <a:rPr lang="ru-RU" dirty="0" err="1"/>
              <a:t>хардкор-музыки</a:t>
            </a:r>
            <a:r>
              <a:rPr lang="ru-RU" dirty="0"/>
              <a:t>, основанный на сильных эмоциях в голосе вокалиста и мелодичной, но иногда хаотичной или полностью отсутствующей музыкальной составляющей. Отличительные особенности этого стиля — манера вокала, включающая в себя зачастую </a:t>
            </a:r>
            <a:r>
              <a:rPr lang="ru-RU" dirty="0" err="1"/>
              <a:t>визг,стоны</a:t>
            </a:r>
            <a:r>
              <a:rPr lang="ru-RU" dirty="0"/>
              <a:t>, шёпот, рёв. Тексты песен носят личностный характер — о переживаниях авторов, реже — политический характер.</a:t>
            </a:r>
          </a:p>
          <a:p>
            <a:r>
              <a:rPr lang="ru-RU" dirty="0"/>
              <a:t>В настоящее время этот стиль музыки подразделяется на: </a:t>
            </a:r>
            <a:r>
              <a:rPr lang="ru-RU" dirty="0" err="1"/>
              <a:t>эмо</a:t>
            </a:r>
            <a:r>
              <a:rPr lang="ru-RU" dirty="0"/>
              <a:t>, </a:t>
            </a:r>
            <a:r>
              <a:rPr lang="ru-RU" dirty="0" err="1"/>
              <a:t>эмокор</a:t>
            </a:r>
            <a:r>
              <a:rPr lang="ru-RU" dirty="0"/>
              <a:t>, </a:t>
            </a:r>
            <a:r>
              <a:rPr lang="ru-RU" dirty="0" err="1"/>
              <a:t>сан-диего</a:t>
            </a:r>
            <a:r>
              <a:rPr lang="ru-RU" dirty="0"/>
              <a:t> </a:t>
            </a:r>
            <a:r>
              <a:rPr lang="ru-RU" dirty="0" err="1"/>
              <a:t>хардкор</a:t>
            </a:r>
            <a:r>
              <a:rPr lang="ru-RU" dirty="0"/>
              <a:t> (</a:t>
            </a:r>
            <a:r>
              <a:rPr lang="ru-RU" dirty="0" err="1"/>
              <a:t>хардкор</a:t>
            </a:r>
            <a:r>
              <a:rPr lang="ru-RU" dirty="0"/>
              <a:t> </a:t>
            </a:r>
            <a:r>
              <a:rPr lang="ru-RU" dirty="0" err="1"/>
              <a:t>эмо</a:t>
            </a:r>
            <a:r>
              <a:rPr lang="ru-RU" dirty="0"/>
              <a:t>), </a:t>
            </a:r>
            <a:r>
              <a:rPr lang="ru-RU" dirty="0" err="1"/>
              <a:t>эмо</a:t>
            </a:r>
            <a:r>
              <a:rPr lang="ru-RU" dirty="0"/>
              <a:t> </a:t>
            </a:r>
            <a:r>
              <a:rPr lang="ru-RU" dirty="0" err="1"/>
              <a:t>вайоленс</a:t>
            </a:r>
            <a:r>
              <a:rPr lang="ru-RU" dirty="0"/>
              <a:t>, </a:t>
            </a:r>
            <a:r>
              <a:rPr lang="ru-RU" dirty="0" err="1"/>
              <a:t>скримо</a:t>
            </a:r>
            <a:r>
              <a:rPr lang="ru-RU" dirty="0"/>
              <a:t>, френч </a:t>
            </a:r>
            <a:r>
              <a:rPr lang="ru-RU" dirty="0" err="1"/>
              <a:t>скримо</a:t>
            </a:r>
            <a:r>
              <a:rPr lang="ru-RU" dirty="0"/>
              <a:t>.</a:t>
            </a:r>
          </a:p>
          <a:p>
            <a:r>
              <a:rPr lang="ru-RU" dirty="0"/>
              <a:t>На базе поклонников </a:t>
            </a:r>
            <a:r>
              <a:rPr lang="ru-RU" dirty="0" err="1"/>
              <a:t>эмо</a:t>
            </a:r>
            <a:r>
              <a:rPr lang="ru-RU" dirty="0"/>
              <a:t> и родственных жанров возникла одноимённая </a:t>
            </a:r>
            <a:r>
              <a:rPr lang="ru-RU" dirty="0" smtClean="0"/>
              <a:t>субкультура.</a:t>
            </a:r>
            <a:endParaRPr lang="ru-RU" dirty="0"/>
          </a:p>
        </p:txBody>
      </p:sp>
      <p:pic>
        <p:nvPicPr>
          <p:cNvPr id="5124" name="Picture 7" descr="эм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508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620688"/>
            <a:ext cx="1386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/>
              <a:t>Эмо</a:t>
            </a:r>
            <a:endParaRPr lang="ru-RU" sz="48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7668" y="4201436"/>
            <a:ext cx="2576332" cy="26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628800"/>
            <a:ext cx="5486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Панк</a:t>
            </a:r>
            <a:r>
              <a:rPr lang="ru-RU" dirty="0"/>
              <a:t>, </a:t>
            </a:r>
            <a:r>
              <a:rPr lang="ru-RU" b="1" dirty="0"/>
              <a:t>панки</a:t>
            </a:r>
            <a:r>
              <a:rPr lang="ru-RU" dirty="0"/>
              <a:t> (</a:t>
            </a:r>
            <a:r>
              <a:rPr lang="ru-RU" dirty="0" smtClean="0"/>
              <a:t>англ. </a:t>
            </a:r>
            <a:r>
              <a:rPr lang="ru-RU" i="1" dirty="0" err="1"/>
              <a:t>punk</a:t>
            </a:r>
            <a:r>
              <a:rPr lang="ru-RU" dirty="0"/>
              <a:t>) — молодёжная субкультура, возникшая в середине 70-х годов в Великобритании, США, Канаде и Австралии, характерными особенностями которой являются любовь к музыке панк-рок, критическое отношение к обществу и политике. С </a:t>
            </a:r>
            <a:r>
              <a:rPr lang="ru-RU" dirty="0" err="1"/>
              <a:t>панк-роком</a:t>
            </a:r>
            <a:r>
              <a:rPr lang="ru-RU" dirty="0"/>
              <a:t> тесно связано имя известного американского художника </a:t>
            </a:r>
            <a:r>
              <a:rPr lang="ru-RU" dirty="0" err="1"/>
              <a:t>Энди</a:t>
            </a:r>
            <a:r>
              <a:rPr lang="ru-RU" dirty="0"/>
              <a:t> </a:t>
            </a:r>
            <a:r>
              <a:rPr lang="ru-RU" dirty="0" err="1"/>
              <a:t>Уорхола</a:t>
            </a:r>
            <a:r>
              <a:rPr lang="ru-RU" dirty="0"/>
              <a:t> и </a:t>
            </a:r>
            <a:r>
              <a:rPr lang="ru-RU" dirty="0" err="1"/>
              <a:t>продюссированной</a:t>
            </a:r>
            <a:r>
              <a:rPr lang="ru-RU" dirty="0"/>
              <a:t> им группой </a:t>
            </a:r>
            <a:r>
              <a:rPr lang="ru-RU" dirty="0" err="1"/>
              <a:t>Velvet</a:t>
            </a:r>
            <a:r>
              <a:rPr lang="ru-RU" dirty="0"/>
              <a:t> </a:t>
            </a:r>
            <a:r>
              <a:rPr lang="ru-RU" dirty="0" err="1"/>
              <a:t>Underground</a:t>
            </a:r>
            <a:r>
              <a:rPr lang="ru-RU" dirty="0"/>
              <a:t>. Их солист Лу Рид считается отцом-основателем альтернативного рока, течения, которое тесно связано с </a:t>
            </a:r>
            <a:r>
              <a:rPr lang="ru-RU" dirty="0" err="1"/>
              <a:t>панк-роком</a:t>
            </a:r>
            <a:r>
              <a:rPr lang="ru-RU" dirty="0"/>
              <a:t>.</a:t>
            </a:r>
          </a:p>
          <a:p>
            <a:r>
              <a:rPr lang="ru-RU" dirty="0"/>
              <a:t>Популярная американская группа </a:t>
            </a:r>
            <a:r>
              <a:rPr lang="ru-RU" dirty="0" err="1"/>
              <a:t>Ramones</a:t>
            </a:r>
            <a:r>
              <a:rPr lang="ru-RU" dirty="0"/>
              <a:t> считается первой группой, игравшей музыку в стиле «панк-рок». Первыми британскими </a:t>
            </a:r>
            <a:r>
              <a:rPr lang="ru-RU" dirty="0" err="1"/>
              <a:t>панк-группами</a:t>
            </a:r>
            <a:r>
              <a:rPr lang="ru-RU" dirty="0"/>
              <a:t> признаны </a:t>
            </a:r>
            <a:r>
              <a:rPr lang="ru-RU" dirty="0" err="1"/>
              <a:t>Damned</a:t>
            </a:r>
            <a:r>
              <a:rPr lang="ru-RU" dirty="0"/>
              <a:t> и </a:t>
            </a:r>
            <a:r>
              <a:rPr lang="ru-RU" dirty="0" err="1"/>
              <a:t>Sex</a:t>
            </a:r>
            <a:r>
              <a:rPr lang="ru-RU" dirty="0"/>
              <a:t> </a:t>
            </a:r>
            <a:r>
              <a:rPr lang="ru-RU" dirty="0" err="1"/>
              <a:t>Pistols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20688"/>
            <a:ext cx="1778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Панки</a:t>
            </a:r>
            <a:endParaRPr lang="ru-RU" sz="4400" dirty="0"/>
          </a:p>
        </p:txBody>
      </p:sp>
      <p:pic>
        <p:nvPicPr>
          <p:cNvPr id="7" name="Picture 6" descr="http://f2.mylove.ru/0_nw2gdXJ1VYdr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646" y="3573016"/>
            <a:ext cx="2143354" cy="3284984"/>
          </a:xfrm>
          <a:prstGeom prst="rect">
            <a:avLst/>
          </a:prstGeom>
          <a:noFill/>
        </p:spPr>
      </p:pic>
      <p:pic>
        <p:nvPicPr>
          <p:cNvPr id="6147" name="Picture 5" descr="пан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613553" cy="26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1340768"/>
            <a:ext cx="46434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err="1"/>
              <a:t>Скинхе́ды</a:t>
            </a:r>
            <a:r>
              <a:rPr lang="ru-RU" sz="2400" dirty="0"/>
              <a:t>, разг. </a:t>
            </a:r>
            <a:r>
              <a:rPr lang="ru-RU" sz="2400" b="1" dirty="0" err="1"/>
              <a:t>скины</a:t>
            </a:r>
            <a:r>
              <a:rPr lang="ru-RU" sz="2400" b="1" dirty="0"/>
              <a:t>́</a:t>
            </a:r>
            <a:r>
              <a:rPr lang="ru-RU" sz="2400" dirty="0"/>
              <a:t> (англ. </a:t>
            </a:r>
            <a:r>
              <a:rPr lang="ru-RU" sz="2400" i="1" dirty="0" err="1"/>
              <a:t>skinheads</a:t>
            </a:r>
            <a:r>
              <a:rPr lang="ru-RU" sz="2400" dirty="0"/>
              <a:t>, от </a:t>
            </a:r>
            <a:r>
              <a:rPr lang="ru-RU" sz="2400" i="1" dirty="0" err="1"/>
              <a:t>skin</a:t>
            </a:r>
            <a:r>
              <a:rPr lang="ru-RU" sz="2400" dirty="0"/>
              <a:t> — кожа и </a:t>
            </a:r>
            <a:r>
              <a:rPr lang="ru-RU" sz="2400" i="1" dirty="0" err="1"/>
              <a:t>head</a:t>
            </a:r>
            <a:r>
              <a:rPr lang="ru-RU" sz="2400" dirty="0"/>
              <a:t> — голова) — собирательное название представителей молодёжной субкультуры. Проповедуют культ сильной личности, расизм, шовинизм. За скинхедами замечаются приступы беспричинной агрессии по отношению к другим людям. Во главе часто стоит взрослый человек с профашистскими взглядами.</a:t>
            </a:r>
          </a:p>
        </p:txBody>
      </p:sp>
      <p:pic>
        <p:nvPicPr>
          <p:cNvPr id="7173" name="Picture 7" descr="ск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4000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31840" y="476672"/>
            <a:ext cx="2777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Скинхеды</a:t>
            </a:r>
            <a:endParaRPr lang="ru-RU" sz="4400" dirty="0"/>
          </a:p>
        </p:txBody>
      </p:sp>
      <p:pic>
        <p:nvPicPr>
          <p:cNvPr id="16386" name="Picture 2" descr="http://40.media.tumblr.com/13e903a2eb74a49fd7fd4f3c880a9b5a/tumblr_mufs56kc811rhctyl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989952" cy="299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51520" y="1052736"/>
            <a:ext cx="81041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err="1" smtClean="0"/>
              <a:t>Растаманами</a:t>
            </a:r>
            <a:r>
              <a:rPr lang="ru-RU" sz="1400" dirty="0" smtClean="0"/>
              <a:t> </a:t>
            </a:r>
            <a:r>
              <a:rPr lang="ru-RU" sz="1400" dirty="0"/>
              <a:t>в мире традиционно называют последователей </a:t>
            </a:r>
            <a:r>
              <a:rPr lang="ru-RU" sz="1400" dirty="0" err="1"/>
              <a:t>растафарианства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b="1" dirty="0" err="1" smtClean="0"/>
              <a:t>Растафариа́нство</a:t>
            </a:r>
            <a:r>
              <a:rPr lang="ru-RU" sz="1400" dirty="0" smtClean="0"/>
              <a:t> — религиозное движение, сторонников которого называют </a:t>
            </a:r>
            <a:r>
              <a:rPr lang="ru-RU" sz="1400" dirty="0" err="1" smtClean="0"/>
              <a:t>растаманами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В начале 1990-х годов </a:t>
            </a:r>
            <a:r>
              <a:rPr lang="ru-RU" sz="1400" dirty="0"/>
              <a:t>на постсоветском пространстве образовалась особая молодёжная субкультура, представители которой также называют себя </a:t>
            </a:r>
            <a:r>
              <a:rPr lang="ru-RU" sz="1400" dirty="0" err="1"/>
              <a:t>растаманами</a:t>
            </a:r>
            <a:r>
              <a:rPr lang="ru-RU" sz="1400" dirty="0"/>
              <a:t>. </a:t>
            </a:r>
            <a:r>
              <a:rPr lang="ru-RU" sz="1400" dirty="0" smtClean="0"/>
              <a:t>Они </a:t>
            </a:r>
            <a:r>
              <a:rPr lang="ru-RU" sz="1400" dirty="0"/>
              <a:t>зачастую не являются истинными приверженцами оригинальной религиозно-политической доктрины африканского превосходства, а причисляют себя к этой группе в первую очередь по признаку употребления марихуаны и гашиша. Некоторым этого достаточно, чтобы считать себя </a:t>
            </a:r>
            <a:r>
              <a:rPr lang="ru-RU" sz="1400" dirty="0" err="1"/>
              <a:t>растаманами</a:t>
            </a:r>
            <a:r>
              <a:rPr lang="ru-RU" sz="1400" dirty="0"/>
              <a:t>, некоторые более приближены к </a:t>
            </a:r>
            <a:r>
              <a:rPr lang="ru-RU" sz="1400" dirty="0" err="1"/>
              <a:t>растафарианской</a:t>
            </a:r>
            <a:r>
              <a:rPr lang="ru-RU" sz="1400" dirty="0"/>
              <a:t> концепции — многие слушают Боба Марли и музыку регги в целом, используют для идентификации комбинацию цветов «</a:t>
            </a:r>
            <a:r>
              <a:rPr lang="ru-RU" sz="1400" dirty="0" err="1"/>
              <a:t>красный-жёлтый-зелёный</a:t>
            </a:r>
            <a:r>
              <a:rPr lang="ru-RU" sz="1400" dirty="0" smtClean="0"/>
              <a:t>», </a:t>
            </a:r>
            <a:r>
              <a:rPr lang="ru-RU" sz="1400" dirty="0"/>
              <a:t>некоторые носят </a:t>
            </a:r>
            <a:r>
              <a:rPr lang="ru-RU" sz="1400" dirty="0" err="1"/>
              <a:t>дреды</a:t>
            </a:r>
            <a:r>
              <a:rPr lang="ru-RU" sz="1400" dirty="0"/>
              <a:t>. Однако мало кто искренне отстаивает идею возвращения американских чернокожих в </a:t>
            </a:r>
            <a:r>
              <a:rPr lang="ru-RU" sz="1400" dirty="0" smtClean="0"/>
              <a:t>Африку, </a:t>
            </a:r>
            <a:r>
              <a:rPr lang="ru-RU" sz="1400" dirty="0"/>
              <a:t>соблюдает </a:t>
            </a:r>
            <a:r>
              <a:rPr lang="ru-RU" sz="1400" dirty="0" err="1"/>
              <a:t>растафарианский</a:t>
            </a:r>
            <a:r>
              <a:rPr lang="ru-RU" sz="1400" dirty="0"/>
              <a:t> пост «</a:t>
            </a:r>
            <a:r>
              <a:rPr lang="ru-RU" sz="1400" dirty="0" err="1"/>
              <a:t>айтал</a:t>
            </a:r>
            <a:r>
              <a:rPr lang="ru-RU" sz="1400" dirty="0"/>
              <a:t>» и т. п.</a:t>
            </a:r>
          </a:p>
          <a:p>
            <a:r>
              <a:rPr lang="ru-RU" sz="1400" dirty="0"/>
              <a:t>Как бы то ни было, в русскоязычной среде слово «</a:t>
            </a:r>
            <a:r>
              <a:rPr lang="ru-RU" sz="1400" dirty="0" err="1"/>
              <a:t>растаман</a:t>
            </a:r>
            <a:r>
              <a:rPr lang="ru-RU" sz="1400" dirty="0"/>
              <a:t>» прочно связалось с этой </a:t>
            </a:r>
            <a:r>
              <a:rPr lang="ru-RU" sz="1400" dirty="0" smtClean="0"/>
              <a:t>группой. </a:t>
            </a:r>
            <a:r>
              <a:rPr lang="ru-RU" sz="1400" dirty="0"/>
              <a:t>Слово по похожему принципу может использоваться и в других языках для обозначения просто любителей марихуаны без религиозной подоплёки.</a:t>
            </a:r>
          </a:p>
        </p:txBody>
      </p:sp>
      <p:pic>
        <p:nvPicPr>
          <p:cNvPr id="8196" name="Picture 6" descr="h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1115"/>
            <a:ext cx="3312368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astama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128640" cy="23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332656"/>
            <a:ext cx="285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Растаманы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914400"/>
            <a:ext cx="87630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/>
              <a:t>Ролевое движение</a:t>
            </a:r>
            <a:r>
              <a:rPr lang="ru-RU" sz="1600" dirty="0"/>
              <a:t>, </a:t>
            </a:r>
            <a:r>
              <a:rPr lang="ru-RU" sz="1600" b="1" dirty="0" err="1"/>
              <a:t>ролевики</a:t>
            </a:r>
            <a:r>
              <a:rPr lang="ru-RU" sz="1600" dirty="0"/>
              <a:t> — неформальная общность людей, играющих в различные ролевые игры, в первую очередь ролевые игры живого действия. Родственными ролевому являются движения исторических </a:t>
            </a:r>
            <a:r>
              <a:rPr lang="ru-RU" sz="1600" dirty="0" err="1"/>
              <a:t>реконструкторов</a:t>
            </a:r>
            <a:r>
              <a:rPr lang="ru-RU" sz="1600" dirty="0"/>
              <a:t> и </a:t>
            </a:r>
            <a:r>
              <a:rPr lang="ru-RU" sz="1600" dirty="0" err="1"/>
              <a:t>толкиенистов</a:t>
            </a:r>
            <a:r>
              <a:rPr lang="ru-RU" sz="1600" dirty="0"/>
              <a:t>. Ролевое движение выделяют и как хобби, и как субкультуру, для которой характерен свой жаргон, своя </a:t>
            </a:r>
            <a:r>
              <a:rPr lang="ru-RU" sz="1600" dirty="0" smtClean="0"/>
              <a:t>музыка, </a:t>
            </a:r>
            <a:r>
              <a:rPr lang="ru-RU" sz="1600" dirty="0"/>
              <a:t>своя литература (в основном </a:t>
            </a:r>
            <a:r>
              <a:rPr lang="ru-RU" sz="1600" dirty="0" err="1"/>
              <a:t>фэнтези</a:t>
            </a:r>
            <a:r>
              <a:rPr lang="ru-RU" sz="1600" dirty="0"/>
              <a:t>) и другие характерные элементы единой культуры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Ролевое движение в России и СССР возникло в 80-е годы на базе Клубов Любителей Фантастики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Кроме ролевых игр, </a:t>
            </a:r>
            <a:r>
              <a:rPr lang="ru-RU" sz="1600" dirty="0" err="1"/>
              <a:t>ролевики</a:t>
            </a:r>
            <a:r>
              <a:rPr lang="ru-RU" sz="1600" dirty="0"/>
              <a:t> собираются на Ролевые Конвенты — кратковременные собрания, посвящённые информированию игроков об играх будущего сезона, обсуждению прошедших игр, неформальному общению. На конвентах проходят турниры по историческому фехтованию, фото и художественные выставки, концерты авторов-исполнителей игровой песни, театральные постановки, </a:t>
            </a:r>
            <a:r>
              <a:rPr lang="ru-RU" sz="1600" dirty="0" err="1"/>
              <a:t>видеопоказы</a:t>
            </a:r>
            <a:r>
              <a:rPr lang="ru-RU" sz="1600" dirty="0"/>
              <a:t>.</a:t>
            </a:r>
          </a:p>
        </p:txBody>
      </p:sp>
      <p:pic>
        <p:nvPicPr>
          <p:cNvPr id="9220" name="Picture 6" descr="180px-Donetsk_mifril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4649"/>
            <a:ext cx="3203848" cy="24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jkd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352" y="4362264"/>
            <a:ext cx="3327648" cy="24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03848" y="260648"/>
            <a:ext cx="2433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Ролевики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6310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</TotalTime>
  <Words>394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 Внеаудиторная работа по обществознанию на тему “Молодежные Организации”</vt:lpstr>
      <vt:lpstr>Слайд 2</vt:lpstr>
      <vt:lpstr>Слайд 3</vt:lpstr>
      <vt:lpstr>Слайд 4</vt:lpstr>
      <vt:lpstr>Слайд 5</vt:lpstr>
      <vt:lpstr>Слайд 6</vt:lpstr>
      <vt:lpstr>Слайд 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6</cp:revision>
  <dcterms:created xsi:type="dcterms:W3CDTF">2015-11-17T00:31:07Z</dcterms:created>
  <dcterms:modified xsi:type="dcterms:W3CDTF">2015-11-23T23:17:11Z</dcterms:modified>
</cp:coreProperties>
</file>