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0287000" cy="6858000" type="35mm"/>
  <p:notesSz cx="6858000" cy="9144000"/>
  <p:defaultTextStyle>
    <a:defPPr>
      <a:defRPr lang="ru-RU"/>
    </a:defPPr>
    <a:lvl1pPr marL="0" algn="l" defTabSz="91390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56954" algn="l" defTabSz="91390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913907" algn="l" defTabSz="91390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70861" algn="l" defTabSz="91390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827815" algn="l" defTabSz="91390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284768" algn="l" defTabSz="91390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741722" algn="l" defTabSz="91390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198678" algn="l" defTabSz="91390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655631" algn="l" defTabSz="91390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C38Xx1e3TrwkPRz411IjUg==" hashData="bE4eoHOHsWqoHzfAnQ9EnEpsQaw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94" y="-96"/>
      </p:cViewPr>
      <p:guideLst>
        <p:guide orient="horz" pos="2161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74784" y="1371600"/>
            <a:ext cx="92583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543050" y="3331698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58075" y="274639"/>
            <a:ext cx="2314575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4350" y="274639"/>
            <a:ext cx="6772275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0225" y="609600"/>
            <a:ext cx="7972425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0225" y="2507786"/>
            <a:ext cx="7972425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915400" y="6416676"/>
            <a:ext cx="85725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0" y="1600201"/>
            <a:ext cx="4543425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29225" y="1600201"/>
            <a:ext cx="4543425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92583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225654" y="1535113"/>
            <a:ext cx="454699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514350" y="2362201"/>
            <a:ext cx="4545212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225654" y="2362201"/>
            <a:ext cx="454699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1" y="273050"/>
            <a:ext cx="3384352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14351" y="1524001"/>
            <a:ext cx="3384352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021931" y="273051"/>
            <a:ext cx="5750719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7400" y="609600"/>
            <a:ext cx="6172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57400" y="1831975"/>
            <a:ext cx="6172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57400" y="1166787"/>
            <a:ext cx="6172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514350" y="1600200"/>
            <a:ext cx="92583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14350" y="6416676"/>
            <a:ext cx="24003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514725" y="6416676"/>
            <a:ext cx="325755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915400" y="6416676"/>
            <a:ext cx="85725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98096" y="476681"/>
            <a:ext cx="7371819" cy="1154112"/>
          </a:xfrm>
          <a:prstGeom prst="rect">
            <a:avLst/>
          </a:prstGeom>
        </p:spPr>
        <p:txBody>
          <a:bodyPr wrap="square" lIns="91390" tIns="45695" rIns="91390" bIns="45695">
            <a:spAutoFit/>
          </a:bodyPr>
          <a:lstStyle/>
          <a:p>
            <a:r>
              <a:rPr lang="en-US" sz="2300" dirty="0" smtClean="0"/>
              <a:t> </a:t>
            </a:r>
            <a:r>
              <a:rPr lang="ru-RU" sz="2300" dirty="0" smtClean="0"/>
              <a:t>Внеаудиторная работа по истории на тему </a:t>
            </a:r>
            <a:r>
              <a:rPr lang="en-US" sz="2300" dirty="0" smtClean="0"/>
              <a:t>“</a:t>
            </a:r>
            <a:r>
              <a:rPr lang="ru-RU" sz="2300" dirty="0" smtClean="0"/>
              <a:t>Биография политических деятелей СССР второй половины 80-х годов</a:t>
            </a:r>
            <a:r>
              <a:rPr lang="en-US" sz="2300" dirty="0" smtClean="0"/>
              <a:t>”</a:t>
            </a:r>
            <a:endParaRPr lang="ru-RU" sz="23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507472" y="4941170"/>
            <a:ext cx="4779532" cy="1512166"/>
          </a:xfrm>
          <a:prstGeom prst="rect">
            <a:avLst/>
          </a:prstGeom>
          <a:solidFill>
            <a:srgbClr val="000000"/>
          </a:solidFill>
        </p:spPr>
        <p:txBody>
          <a:bodyPr wrap="square" lIns="91390" tIns="45695" rIns="91390" bIns="45695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rgbClr val="FF0000"/>
                </a:solidFill>
              </a:rPr>
              <a:t>Работа защищена паролем. Изменение и копирование части работы невозможно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(Попробуйте скопировать часть или удалить это).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Но ссылки на источники давать не буду.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91574" y="3357006"/>
            <a:ext cx="4495428" cy="1166800"/>
          </a:xfrm>
          <a:prstGeom prst="rect">
            <a:avLst/>
          </a:prstGeom>
          <a:noFill/>
        </p:spPr>
        <p:txBody>
          <a:bodyPr wrap="square" lIns="91390" tIns="45695" rIns="91390" bIns="45695" rtlCol="0">
            <a:spAutoFit/>
          </a:bodyPr>
          <a:lstStyle/>
          <a:p>
            <a:pPr algn="ctr"/>
            <a:r>
              <a:rPr lang="ru-RU" sz="23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Работу выполнил Студент ГБОУ СПО ПТ №2 группы 2 КС 1.4 Фрик Александр</a:t>
            </a:r>
            <a:endParaRPr lang="ru-RU" sz="23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4985" y="5661259"/>
            <a:ext cx="3869676" cy="446226"/>
          </a:xfrm>
          <a:prstGeom prst="rect">
            <a:avLst/>
          </a:prstGeom>
        </p:spPr>
        <p:txBody>
          <a:bodyPr wrap="none" lIns="91390" tIns="45695" rIns="91390" bIns="45695">
            <a:spAutoFit/>
          </a:bodyPr>
          <a:lstStyle/>
          <a:p>
            <a:r>
              <a:rPr lang="ru-RU" sz="2300" b="1" dirty="0" smtClean="0"/>
              <a:t>Громыко Андрей Андреевич</a:t>
            </a:r>
            <a:endParaRPr lang="ru-RU" sz="23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63973" y="6165316"/>
            <a:ext cx="4013242" cy="353893"/>
          </a:xfrm>
          <a:prstGeom prst="rect">
            <a:avLst/>
          </a:prstGeom>
        </p:spPr>
        <p:txBody>
          <a:bodyPr wrap="none" lIns="91390" tIns="45695" rIns="91390" bIns="45695">
            <a:spAutoFit/>
          </a:bodyPr>
          <a:lstStyle/>
          <a:p>
            <a:r>
              <a:rPr lang="ru-RU" dirty="0" smtClean="0"/>
              <a:t>5 (18) июля 1909  —  2 июля 1989 (79 лет)</a:t>
            </a:r>
            <a:endParaRPr lang="ru-RU" dirty="0"/>
          </a:p>
        </p:txBody>
      </p:sp>
      <p:pic>
        <p:nvPicPr>
          <p:cNvPr id="2" name="Picture 2" descr="File:Pirate Flag of Jack Rackham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0653" y="1484790"/>
            <a:ext cx="2997333" cy="1776203"/>
          </a:xfrm>
          <a:prstGeom prst="rect">
            <a:avLst/>
          </a:prstGeom>
          <a:noFill/>
        </p:spPr>
      </p:pic>
      <p:pic>
        <p:nvPicPr>
          <p:cNvPr id="6148" name="Picture 4" descr="Andrei Gromyko 19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1039" y="1340771"/>
            <a:ext cx="3912315" cy="41764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ile:Pirate Flag of Jack Rackham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2607" y="7"/>
            <a:ext cx="3564397" cy="2112232"/>
          </a:xfrm>
          <a:prstGeom prst="rect">
            <a:avLst/>
          </a:prstGeom>
          <a:noFill/>
        </p:spPr>
      </p:pic>
      <p:pic>
        <p:nvPicPr>
          <p:cNvPr id="5124" name="Picture 4" descr="https://upload.wikimedia.org/wikipedia/ru/thumb/9/9c/Gomel_Gromyko_statue.JPG/320px-Gomel_Gromyko_statu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"/>
            <a:ext cx="2528888" cy="4495799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571751" y="2348888"/>
            <a:ext cx="7715251" cy="4339599"/>
          </a:xfrm>
          <a:prstGeom prst="rect">
            <a:avLst/>
          </a:prstGeom>
        </p:spPr>
        <p:txBody>
          <a:bodyPr wrap="square" lIns="91390" tIns="45695" rIns="91390" bIns="45695">
            <a:spAutoFit/>
          </a:bodyPr>
          <a:lstStyle/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Андрей Громыко родился 5 июля 1909 года на 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Гомельщине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белорусских землях в деревне Старые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Громыки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, Могилёвской губернии Российской империи.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С 13 лет ходил с отцом на заработки.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После окончания 7-летней школы учился в профессионально-технической школе в Гомеле, затем — в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Староборисовском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сельскохозяйственном техникуме, деревня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Староборисов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Борисовского района Минской области.</a:t>
            </a:r>
            <a:endParaRPr lang="ru-RU" sz="2300" dirty="0" smtClean="0"/>
          </a:p>
          <a:p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4653136"/>
            <a:ext cx="2592288" cy="1338778"/>
          </a:xfrm>
          <a:prstGeom prst="rect">
            <a:avLst/>
          </a:prstGeom>
        </p:spPr>
        <p:txBody>
          <a:bodyPr wrap="square" lIns="91390" tIns="45695" rIns="91390" bIns="45695">
            <a:spAutoFit/>
          </a:bodyPr>
          <a:lstStyle/>
          <a:p>
            <a:r>
              <a:rPr lang="ru-RU" sz="2700" dirty="0" smtClean="0"/>
              <a:t>Памятник А. Громыко в Гомеле</a:t>
            </a:r>
            <a:endParaRPr lang="ru-RU" sz="2700" dirty="0"/>
          </a:p>
        </p:txBody>
      </p:sp>
      <p:sp>
        <p:nvSpPr>
          <p:cNvPr id="12" name="TextBox 11"/>
          <p:cNvSpPr txBox="1"/>
          <p:nvPr/>
        </p:nvSpPr>
        <p:spPr>
          <a:xfrm>
            <a:off x="2695228" y="332656"/>
            <a:ext cx="38164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Биография и карьера довоенных и военных лет</a:t>
            </a:r>
            <a:endParaRPr lang="ru-RU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ile:Pirate Flag of Jack Rackham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2607" y="7"/>
            <a:ext cx="3564397" cy="211223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548680"/>
            <a:ext cx="5913657" cy="1569610"/>
          </a:xfrm>
          <a:prstGeom prst="rect">
            <a:avLst/>
          </a:prstGeom>
        </p:spPr>
        <p:txBody>
          <a:bodyPr wrap="square" lIns="91390" tIns="45695" rIns="91390" bIns="45695">
            <a:spAutoFit/>
          </a:bodyPr>
          <a:lstStyle/>
          <a:p>
            <a:r>
              <a:rPr lang="ru-RU" sz="2400" dirty="0" smtClean="0"/>
              <a:t>В 1931 году стал членом правящей и единственной в СССР Всесоюзной коммунистической партии и сразу был избран секретарём партийной ячейки.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2132856"/>
            <a:ext cx="10287000" cy="4524265"/>
          </a:xfrm>
          <a:prstGeom prst="rect">
            <a:avLst/>
          </a:prstGeom>
        </p:spPr>
        <p:txBody>
          <a:bodyPr wrap="square" lIns="91390" tIns="45695" rIns="91390" bIns="45695">
            <a:spAutoFit/>
          </a:bodyPr>
          <a:lstStyle/>
          <a:p>
            <a:r>
              <a:rPr lang="ru-RU" sz="2400" dirty="0" smtClean="0"/>
              <a:t>В 1931 поступил в Экономический институт в Минске, где познакомился со своей будущей женой Лидией Дмитриевной Гриневич. </a:t>
            </a:r>
          </a:p>
          <a:p>
            <a:r>
              <a:rPr lang="ru-RU" sz="2400" dirty="0" smtClean="0"/>
              <a:t>В 1932 у них родился сын Анатолий. </a:t>
            </a:r>
          </a:p>
          <a:p>
            <a:r>
              <a:rPr lang="ru-RU" sz="2400" dirty="0" smtClean="0"/>
              <a:t>По рекомендации Центрального комитета компартии Белоруссии Громыко его приняли в аспирантуру при Академии наук БССР, создававшуюся в Минске. </a:t>
            </a:r>
          </a:p>
          <a:p>
            <a:r>
              <a:rPr lang="ru-RU" sz="2400" dirty="0" smtClean="0"/>
              <a:t>После защиты диссертации в 1936 Громыко направили в Научно-исследовательский институт сельского хозяйства Российской Академии сельскохозяйственных наук в Москве в качестве старшего научного сотрудника. </a:t>
            </a:r>
          </a:p>
          <a:p>
            <a:r>
              <a:rPr lang="ru-RU" sz="2400" dirty="0" smtClean="0"/>
              <a:t>Затем Андрей Андреевич стал учёным секретарём Института экономики Академии наук СССР.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File:Pirate Flag of Jack Rackham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44228" cy="73732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" y="3072399"/>
            <a:ext cx="10286998" cy="3785601"/>
          </a:xfrm>
          <a:prstGeom prst="rect">
            <a:avLst/>
          </a:prstGeom>
        </p:spPr>
        <p:txBody>
          <a:bodyPr wrap="square" lIns="91390" tIns="45695" rIns="91390" bIns="45695">
            <a:spAutoFit/>
          </a:bodyPr>
          <a:lstStyle/>
          <a:p>
            <a:r>
              <a:rPr lang="ru-RU" sz="2000" dirty="0" smtClean="0"/>
              <a:t>В создавшихся условиях Андрей Громыко идеально подходил Отделу кадров Наркомата иностранных дел.</a:t>
            </a:r>
          </a:p>
          <a:p>
            <a:r>
              <a:rPr lang="ru-RU" sz="2000" dirty="0" smtClean="0"/>
              <a:t>В начале 1939 года Громыко пригласили в комиссию ЦК партии, подбиравшую из числа коммунистов новых работников, которые могли бы быть направлены на дипломатическую работу.</a:t>
            </a:r>
          </a:p>
          <a:p>
            <a:r>
              <a:rPr lang="ru-RU" sz="2000" dirty="0" smtClean="0"/>
              <a:t>В мае 1939 г. — заведующий Отделом американских стран НКИД. </a:t>
            </a:r>
          </a:p>
          <a:p>
            <a:r>
              <a:rPr lang="ru-RU" sz="2000" dirty="0" smtClean="0"/>
              <a:t>Осенью 1939 г.С 1939 по 1943 Громыко — советник полномочного представительства СССР в США.</a:t>
            </a:r>
          </a:p>
          <a:p>
            <a:r>
              <a:rPr lang="ru-RU" sz="2000" dirty="0" smtClean="0"/>
              <a:t>К началу 1943 Литвинов перестал устраивать Сталина и был отозван в Москву. Освободившуюся должность посла СССР в США занял Громыко, которую он и исполнял до 1946. </a:t>
            </a:r>
          </a:p>
          <a:p>
            <a:r>
              <a:rPr lang="ru-RU" sz="2000" dirty="0" smtClean="0"/>
              <a:t>Одновременно Громыко был посланником СССР на Кубе. </a:t>
            </a:r>
            <a:endParaRPr lang="ru-RU" sz="2000" dirty="0"/>
          </a:p>
        </p:txBody>
      </p:sp>
      <p:pic>
        <p:nvPicPr>
          <p:cNvPr id="3074" name="Picture 2" descr="https://upload.wikimedia.org/wikipedia/commons/a/a8/Trumanstali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33356" y="0"/>
            <a:ext cx="5153644" cy="2925734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0" y="836712"/>
            <a:ext cx="51435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 smtClean="0"/>
              <a:t>В 30-х годах в результате сталинских репрессий в аппарате Наркомата иностранных дел образовался кадровый вакуум. К новым сотрудникам предъявлялись два главных требования: крестьянско-пролетарское происхождение и хоть какое-то знание иностранного языка.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183060" y="0"/>
            <a:ext cx="417646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Потсдамская конференция, 18 июля 1945 (А. А. Громыко 3-й справа)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ile:Pirate Flag of Jack Rackham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2607" y="7"/>
            <a:ext cx="3564397" cy="211223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1412776"/>
            <a:ext cx="679968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</a:rPr>
              <a:t>С 1946 до 1948 — постоянный представитель СССР при ООН.</a:t>
            </a:r>
          </a:p>
          <a:p>
            <a:r>
              <a:rPr lang="ru-RU" sz="2000" dirty="0" smtClean="0">
                <a:latin typeface="Arial" panose="020B0604020202020204" pitchFamily="34" charset="0"/>
              </a:rPr>
              <a:t>С 1946 до 1949 — заместитель Министра иностранных дел СССР. Уже в те времена журнал «</a:t>
            </a:r>
            <a:r>
              <a:rPr lang="ru-RU" sz="2000" dirty="0" err="1" smtClean="0">
                <a:latin typeface="Arial" panose="020B0604020202020204" pitchFamily="34" charset="0"/>
              </a:rPr>
              <a:t>Time</a:t>
            </a:r>
            <a:r>
              <a:rPr lang="ru-RU" sz="2000" dirty="0" smtClean="0">
                <a:latin typeface="Arial" panose="020B0604020202020204" pitchFamily="34" charset="0"/>
              </a:rPr>
              <a:t>» отмечал «умопомрачительную компетенцию» Андрея Громыко.</a:t>
            </a:r>
          </a:p>
          <a:p>
            <a:r>
              <a:rPr lang="ru-RU" sz="2000" dirty="0" smtClean="0">
                <a:latin typeface="Arial" panose="020B0604020202020204" pitchFamily="34" charset="0"/>
              </a:rPr>
              <a:t>С 1949 по июнь 1952 года — 1-й заместитель Министра иностранных дел СССР. С июня 1952 до апреля 1953 — посол СССР в Великобритании.</a:t>
            </a:r>
          </a:p>
          <a:p>
            <a:r>
              <a:rPr lang="ru-RU" sz="2000" dirty="0" smtClean="0">
                <a:latin typeface="Arial" panose="020B0604020202020204" pitchFamily="34" charset="0"/>
              </a:rPr>
              <a:t>После смерти Сталина главой МИД вновь стал Вячеслав Молотов, который отозвал Громыко из Лондона. С марта 1953 года до февраля 1957 года — вновь 1-й заместитель Министра иностранных дел СССР.</a:t>
            </a:r>
          </a:p>
          <a:p>
            <a:r>
              <a:rPr lang="ru-RU" sz="2000" dirty="0" smtClean="0">
                <a:latin typeface="Arial" panose="020B0604020202020204" pitchFamily="34" charset="0"/>
              </a:rPr>
              <a:t>С 1952 по 1956 — кандидат, с 1956 по 1989 — член ЦК КПСС; с 27 апреля 1973 года до 30 сентября 1988 года — член Политбюро ЦК КПСС.</a:t>
            </a:r>
            <a:endParaRPr lang="ru-RU" sz="2000" dirty="0"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88640"/>
            <a:ext cx="58945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Arial" panose="020B0604020202020204" pitchFamily="34" charset="0"/>
              </a:rPr>
              <a:t>Послевоенный период. Организация Объединённых Наций</a:t>
            </a:r>
            <a:endParaRPr lang="ru-RU" sz="2400" b="1" i="1" dirty="0"/>
          </a:p>
        </p:txBody>
      </p:sp>
      <p:pic>
        <p:nvPicPr>
          <p:cNvPr id="2050" name="Picture 2" descr="https://upload.wikimedia.org/wikipedia/commons/f/fd/Stamp_Gromyk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87635" y="2204864"/>
            <a:ext cx="3399365" cy="3384376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7375748" y="5589240"/>
            <a:ext cx="269522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Почтовая марка России, посвящённая А. Громыко</a:t>
            </a: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ile:Pirate Flag of Jack Rackham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16882" y="0"/>
            <a:ext cx="2870118" cy="170080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62980" y="332656"/>
            <a:ext cx="70877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Во главе Министерства иностранных дел СССР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1625798"/>
            <a:ext cx="10040044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/>
              <a:t>В 1957—1985 — Министр иностранных дел СССР. Андрей Громыко внёс вклад и в процесс переговоров по контролю над гонкой вооружений как обычных, так и ядерных. </a:t>
            </a:r>
          </a:p>
          <a:p>
            <a:r>
              <a:rPr lang="ru-RU" sz="2200" dirty="0" smtClean="0"/>
              <a:t>В 1946 году от имени СССР Громыко выступил с предложением о всеобщем сокращении и регулировании вооружений и о запрещении военного использования атомной энергии. При нём было подготовлено и подписано немало соглашений и договоров по этим вопросам — Договор 1963 года о запрещении ядерных испытаний в трёх средах, Договор 1968 года о нераспространении ядерного оружия, Договоры по ПРО 1972 года, ОСВ-1, а также Соглашение 1973 года о предотвращении ядерной войны. Жёсткий стиль дипломатических переговоров Молотова сильно повлиял на соответствующий стиль Громыко. </a:t>
            </a:r>
          </a:p>
          <a:p>
            <a:r>
              <a:rPr lang="ru-RU" sz="2200" dirty="0" smtClean="0"/>
              <a:t>За неуступчивую манеру вести дипломатические переговоры А. А. Громыко получил у западных коллег прозвище «</a:t>
            </a:r>
            <a:r>
              <a:rPr lang="ru-RU" sz="2200" i="1" dirty="0" smtClean="0"/>
              <a:t>Господин Нет</a:t>
            </a:r>
            <a:r>
              <a:rPr lang="ru-RU" sz="2200" dirty="0" smtClean="0"/>
              <a:t>» (ранее такое же прозвище было у Молотова). Сам Громыко отмечал по этому поводу, что «Я их „</a:t>
            </a:r>
            <a:r>
              <a:rPr lang="ru-RU" sz="2200" dirty="0" err="1" smtClean="0"/>
              <a:t>Ноу</a:t>
            </a:r>
            <a:r>
              <a:rPr lang="ru-RU" sz="2200" dirty="0" smtClean="0"/>
              <a:t>“ слышал гораздо чаще, чем они моё „Нет“».</a:t>
            </a:r>
            <a:endParaRPr lang="ru-RU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s://upload.wikimedia.org/wikipedia/commons/thumb/b/b9/GromykoPark.jpg/800px-GromykoPar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4606" y="1"/>
            <a:ext cx="3612394" cy="270892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839244" y="836712"/>
            <a:ext cx="39046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/>
              <a:t>Последние годы</a:t>
            </a:r>
            <a:endParaRPr lang="ru-RU" sz="4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3072348"/>
            <a:ext cx="96800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С марта 1983 года Андрей Громыко одновременно являлся первым заместителем Председателя Совета Министров СССР.</a:t>
            </a:r>
            <a:r>
              <a:rPr lang="en-US" sz="2000" dirty="0" smtClean="0"/>
              <a:t> </a:t>
            </a:r>
          </a:p>
          <a:p>
            <a:r>
              <a:rPr lang="ru-RU" sz="2000" dirty="0" smtClean="0"/>
              <a:t>В 1985—1988 — Председатель Президиума Верховного Совета СССР</a:t>
            </a:r>
            <a:r>
              <a:rPr lang="en-US" sz="2000" dirty="0" smtClean="0"/>
              <a:t>. </a:t>
            </a:r>
          </a:p>
          <a:p>
            <a:r>
              <a:rPr lang="ru-RU" sz="2000" dirty="0" smtClean="0"/>
              <a:t>В 1958—1987 году главный редактор журнала «Международная жизнь».</a:t>
            </a:r>
          </a:p>
          <a:p>
            <a:r>
              <a:rPr lang="ru-RU" sz="2000" dirty="0" smtClean="0"/>
              <a:t>Громыко увлекался охотой, коллекционировал ружья.</a:t>
            </a:r>
          </a:p>
          <a:p>
            <a:r>
              <a:rPr lang="ru-RU" sz="2000" dirty="0" smtClean="0"/>
              <a:t>Умер от осложнений, связанных с разрывом аневризмы брюшной аорты, 2 июля 1989 года, несмотря на проведённую экстренную операцию протезирования аневризмы брюшной аорты.</a:t>
            </a:r>
          </a:p>
          <a:p>
            <a:r>
              <a:rPr lang="ru-RU" sz="2000" dirty="0" smtClean="0"/>
              <a:t>Первоначально в советском официозе было объявлено, что Громыко похоронят на Красной площади, у Кремлёвской стены, однако с учётом завещания почившего и по просьбе родственников похороны состоялись на Новодевичьем кладбище. Это были последние государственные похороны, когда речь шла о Кремлёвском некрополе</a:t>
            </a:r>
            <a:r>
              <a:rPr lang="en-US" sz="2000" dirty="0" smtClean="0"/>
              <a:t>.</a:t>
            </a:r>
            <a:endParaRPr lang="ru-RU" sz="2000" dirty="0"/>
          </a:p>
        </p:txBody>
      </p:sp>
      <p:pic>
        <p:nvPicPr>
          <p:cNvPr id="7" name="Picture 2" descr="File:Pirate Flag of Jack Rackham.sv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70118" cy="1700808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7015708" y="2780928"/>
            <a:ext cx="283853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Сквер им. Громыко в Гомеле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6996" y="1"/>
            <a:ext cx="8401050" cy="1143000"/>
          </a:xfrm>
        </p:spPr>
        <p:txBody>
          <a:bodyPr/>
          <a:lstStyle/>
          <a:p>
            <a:r>
              <a:rPr lang="ru-RU" dirty="0" smtClean="0"/>
              <a:t>Источники:</a:t>
            </a:r>
            <a:endParaRPr lang="ru-RU" dirty="0"/>
          </a:p>
        </p:txBody>
      </p:sp>
      <p:pic>
        <p:nvPicPr>
          <p:cNvPr id="25602" name="Picture 2" descr="https://upload.wikimedia.org/wikipedia/commons/thumb/4/47/Pirate_Flag_of_Jack_Rackham.svg/744px-Pirate_Flag_of_Jack_Rackham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1964" y="1046311"/>
            <a:ext cx="9807221" cy="581169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642</TotalTime>
  <Words>320</Words>
  <Application>Microsoft Office PowerPoint</Application>
  <PresentationFormat>Слайд 35 мм</PresentationFormat>
  <Paragraphs>47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Источники: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Friksasha</dc:creator>
  <cp:lastModifiedBy>Friksasha</cp:lastModifiedBy>
  <cp:revision>70</cp:revision>
  <dcterms:created xsi:type="dcterms:W3CDTF">2015-10-25T14:17:10Z</dcterms:created>
  <dcterms:modified xsi:type="dcterms:W3CDTF">2015-11-03T01:29:52Z</dcterms:modified>
</cp:coreProperties>
</file>