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XmNt6SckCLbUo8tRxQFdMw==" hashData="+ovV6kjdGflTXEJYufU/eqKfn4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7" y="0"/>
            <a:ext cx="7596333" cy="263075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Самостоятельная работа по дисциплине химия на тему </a:t>
            </a:r>
            <a:r>
              <a:rPr lang="en-US" sz="4000" dirty="0" smtClean="0"/>
              <a:t>“</a:t>
            </a:r>
            <a:r>
              <a:rPr lang="ru-RU" sz="4000" dirty="0" smtClean="0"/>
              <a:t>Использование зелёных технологий в сфере ИТ</a:t>
            </a:r>
            <a:r>
              <a:rPr lang="en-US" sz="4000" dirty="0" smtClean="0"/>
              <a:t>”</a:t>
            </a:r>
            <a:endParaRPr lang="ru-RU" sz="4000" dirty="0"/>
          </a:p>
        </p:txBody>
      </p:sp>
      <p:pic>
        <p:nvPicPr>
          <p:cNvPr id="8194" name="Picture 2" descr="http://www.vashsad.ua/downloads/image/8868/%D0%BB%D0%B8%D0%BF%D0%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992554" cy="37444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5568" y="292494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подготовил Студент ГБОУ СПО №2 группы 1КС 1.4 Фрик Александр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76240" y="5380672"/>
            <a:ext cx="3667760" cy="147732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Работа защищена паролем. Изменение и копирование части работы невозможно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(Попробуйте скопировать часть или удалить это).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tcpublishing.com/wp-content/uploads/2014/06/computer_cemeteries_16-r143-st.ir3-_t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45282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экология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Сегодня экологии уделяется большое внимание. Вред нанесённый развитием человека колоссален и поэтому сегодня существуют движения, акции и программы, компании направленные на улучшение экологической обстановки в мире.</a:t>
            </a:r>
          </a:p>
          <a:p>
            <a:pPr>
              <a:buNone/>
            </a:pPr>
            <a:r>
              <a:rPr lang="ru-RU" dirty="0" smtClean="0"/>
              <a:t>В этой презентации будет рассказано о том как можно улучшить экологическую обстановку будучи в ИТ сфере.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ИТ сфере всё работает от электричества</a:t>
            </a:r>
            <a:r>
              <a:rPr lang="en-US" dirty="0" smtClean="0"/>
              <a:t>: </a:t>
            </a:r>
            <a:r>
              <a:rPr lang="ru-RU" dirty="0" smtClean="0"/>
              <a:t>компьютеры и сервера, модемы, коммутаторы и т.д. </a:t>
            </a:r>
          </a:p>
          <a:p>
            <a:r>
              <a:rPr lang="ru-RU" dirty="0" smtClean="0"/>
              <a:t>Использование устаревших устройств влечёт за собой повышенный расход электроэнергии, а в последствии более интенсивную работу электростанций.</a:t>
            </a:r>
          </a:p>
          <a:p>
            <a:r>
              <a:rPr lang="ru-RU" dirty="0" smtClean="0"/>
              <a:t>Решение данной очень просто. Это использование передовой электротехники, которая потребляет меньше энергии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fotki.yandex.ru/get/9353/27788390.0/0_89b7a_1a9f61a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429500" cy="557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Кабели и их прокладка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того чтобы компьютер мог передать информацию ему нужно соединение с получателем. В основном это соединение прокладывается при помощи кабелей.</a:t>
            </a:r>
          </a:p>
          <a:p>
            <a:r>
              <a:rPr lang="ru-RU" dirty="0" smtClean="0"/>
              <a:t>На дальние расстояния требуется прокладывать жилистые(диаметром </a:t>
            </a:r>
            <a:r>
              <a:rPr lang="en-US" dirty="0" smtClean="0"/>
              <a:t>~</a:t>
            </a:r>
            <a:r>
              <a:rPr lang="ru-RU" dirty="0" smtClean="0"/>
              <a:t>1 метр) провода. Для их прокладки требуется копать километры земли. Во время засыпания землю </a:t>
            </a:r>
            <a:r>
              <a:rPr lang="ru-RU" dirty="0" err="1" smtClean="0"/>
              <a:t>сыпят</a:t>
            </a:r>
            <a:r>
              <a:rPr lang="ru-RU" dirty="0" smtClean="0"/>
              <a:t> как попало и получается что плодородная почва перемешана с неплодородной, в следствии чего на нём всё плохо растёт.</a:t>
            </a:r>
          </a:p>
          <a:p>
            <a:r>
              <a:rPr lang="ru-RU" dirty="0" smtClean="0"/>
              <a:t>Решение. Использовать беспроводные технологии(соты, спутники). Прокладывать кабеля по воздуху(как высоковольтные линии).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arnfiberoptic.com/wp-content/uploads/2013/07/fiber_tel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020050" cy="557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Свет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7725544" cy="5314501"/>
          </a:xfrm>
        </p:spPr>
        <p:txBody>
          <a:bodyPr>
            <a:noAutofit/>
          </a:bodyPr>
          <a:lstStyle/>
          <a:p>
            <a:r>
              <a:rPr lang="ru-RU" sz="2500" dirty="0" smtClean="0"/>
              <a:t>Никто из нас не любит что-то делать в темноте. Но иногда света становится слишком много(класс, офис, серверная) или мы забываем его выключить.</a:t>
            </a:r>
          </a:p>
          <a:p>
            <a:r>
              <a:rPr lang="ru-RU" sz="2500" dirty="0" smtClean="0"/>
              <a:t>Из-за этого потребляется лишняя электроэнергия, а значит загрязняется окружающая среда.</a:t>
            </a:r>
          </a:p>
          <a:p>
            <a:r>
              <a:rPr lang="ru-RU" sz="2500" dirty="0" smtClean="0"/>
              <a:t>Решения. Самое простое это использовать энергосберегающие лампы. Более сложное но очень практичное решение(особенно в сочетании с энергосберегающими лампами) это автоматизация. Установка сенсоров по периметру офиса обеспечит включение</a:t>
            </a:r>
            <a:r>
              <a:rPr lang="en-US" sz="2500" dirty="0" smtClean="0"/>
              <a:t>/</a:t>
            </a:r>
            <a:r>
              <a:rPr lang="ru-RU" sz="2500" dirty="0" smtClean="0"/>
              <a:t>выключение света в зависимости от присутствия кого-либо.</a:t>
            </a:r>
            <a:endParaRPr lang="ru-RU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mirbox.com.ua/fotky29047/fotos/_vyrn_114010069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4304618" cy="3312368"/>
          </a:xfrm>
          <a:prstGeom prst="rect">
            <a:avLst/>
          </a:prstGeom>
          <a:noFill/>
        </p:spPr>
      </p:pic>
      <p:pic>
        <p:nvPicPr>
          <p:cNvPr id="22530" name="Picture 2" descr="http://www.neonproekt.ru/content/images/vybiraem-istochnik-svet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464495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Утилизация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современном мире за день производится огромное количество отходов. В том числе бытовой электроники. </a:t>
            </a:r>
            <a:endParaRPr lang="ru-RU" dirty="0" smtClean="0"/>
          </a:p>
          <a:p>
            <a:r>
              <a:rPr lang="ru-RU" dirty="0" smtClean="0"/>
              <a:t>Весь этот мусор в большей части попадает на свалки, где продолжает лежать когда кто-нибудь не захочет выскрести из него немного денег.</a:t>
            </a:r>
          </a:p>
          <a:p>
            <a:r>
              <a:rPr lang="ru-RU" dirty="0" smtClean="0"/>
              <a:t>Решение. Организация специальных заводов по переработке электроники на </a:t>
            </a:r>
            <a:r>
              <a:rPr lang="ru-RU" dirty="0" err="1" smtClean="0"/>
              <a:t>Гос</a:t>
            </a:r>
            <a:r>
              <a:rPr lang="ru-RU" dirty="0" smtClean="0"/>
              <a:t>. уровне.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162</TotalTime>
  <Words>364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Самостоятельная работа по дисциплине химия на тему “Использование зелёных технологий в сфере ИТ”</vt:lpstr>
      <vt:lpstr>Современная экология</vt:lpstr>
      <vt:lpstr>Электричество</vt:lpstr>
      <vt:lpstr>Слайд 4</vt:lpstr>
      <vt:lpstr>Кабели и их прокладка</vt:lpstr>
      <vt:lpstr>Слайд 6</vt:lpstr>
      <vt:lpstr>Свет</vt:lpstr>
      <vt:lpstr>Слайд 8</vt:lpstr>
      <vt:lpstr>Утилизация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Friksasha</dc:creator>
  <cp:lastModifiedBy>Friksasha</cp:lastModifiedBy>
  <cp:revision>19</cp:revision>
  <dcterms:created xsi:type="dcterms:W3CDTF">2015-05-12T16:38:42Z</dcterms:created>
  <dcterms:modified xsi:type="dcterms:W3CDTF">2015-05-13T00:20:08Z</dcterms:modified>
</cp:coreProperties>
</file>