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70" r:id="rId7"/>
    <p:sldId id="271" r:id="rId8"/>
    <p:sldId id="272" r:id="rId9"/>
    <p:sldId id="273" r:id="rId10"/>
    <p:sldId id="261" r:id="rId11"/>
    <p:sldId id="263" r:id="rId12"/>
    <p:sldId id="267" r:id="rId13"/>
    <p:sldId id="268" r:id="rId14"/>
    <p:sldId id="269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qGKXwD8+i2Oj7wq7IndN5w==" hashData="Kuq3/G12Fc1DzaSVuorRJ3t5AH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6DF2A-528E-4563-A103-D03AFDAF1077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A0A03-8387-439E-8E0A-6F402C975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A0A03-8387-439E-8E0A-6F402C97544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082274" cy="2114129"/>
          </a:xfrm>
        </p:spPr>
        <p:txBody>
          <a:bodyPr>
            <a:noAutofit/>
          </a:bodyPr>
          <a:lstStyle/>
          <a:p>
            <a:r>
              <a:rPr lang="ru-RU" sz="4200" dirty="0" err="1" smtClean="0"/>
              <a:t>Внеаудитроная</a:t>
            </a:r>
            <a:r>
              <a:rPr lang="ru-RU" sz="4200" dirty="0" smtClean="0"/>
              <a:t> </a:t>
            </a:r>
            <a:r>
              <a:rPr lang="ru-RU" sz="4200" dirty="0" err="1" smtClean="0"/>
              <a:t>самостаятельная</a:t>
            </a:r>
            <a:r>
              <a:rPr lang="ru-RU" sz="4200" dirty="0" smtClean="0"/>
              <a:t> работа по дисциплине ОБЖ на тему</a:t>
            </a:r>
            <a:r>
              <a:rPr lang="en-US" sz="4200" dirty="0" smtClean="0"/>
              <a:t>: “</a:t>
            </a:r>
            <a:r>
              <a:rPr lang="ru-RU" sz="4200" dirty="0" smtClean="0"/>
              <a:t>Чрезвычайные ситуации</a:t>
            </a:r>
            <a:r>
              <a:rPr lang="en-US" sz="4200" dirty="0" smtClean="0"/>
              <a:t>”</a:t>
            </a:r>
            <a:endParaRPr lang="ru-RU" sz="4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663952" y="5105400"/>
            <a:ext cx="6480048" cy="17526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Работу выполнил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студент ГБОУ СПО ПТ №2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группы 1 КС 1.4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Фрик Александр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0420" name="Picture 4" descr="http://science.spb.ru/images/news/sci/2014/04/ung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5508104" cy="3753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Техногенные ЧС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Техногенная ЧС – экстремальное событие, являющиеся следствием случайных или преднамеренных внешних воздействий, Которое приводит к выходу из строя, повреждению и</a:t>
            </a:r>
            <a:r>
              <a:rPr lang="en-US" dirty="0" smtClean="0"/>
              <a:t>/</a:t>
            </a:r>
            <a:r>
              <a:rPr lang="ru-RU" dirty="0" smtClean="0"/>
              <a:t>или разрушению технических устройств, транспортных средств, зданий, и</a:t>
            </a:r>
            <a:r>
              <a:rPr lang="en-US" dirty="0" smtClean="0"/>
              <a:t>/</a:t>
            </a:r>
            <a:r>
              <a:rPr lang="ru-RU" dirty="0" smtClean="0"/>
              <a:t>или человеческим жертвам.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Техногенные ЧС подразделяются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Транспортные аварии или катастрофы</a:t>
            </a:r>
          </a:p>
          <a:p>
            <a:r>
              <a:rPr lang="ru-RU" dirty="0" smtClean="0"/>
              <a:t>Пожары, взрывы, угроза взрывов</a:t>
            </a:r>
          </a:p>
          <a:p>
            <a:r>
              <a:rPr lang="ru-RU" dirty="0" smtClean="0"/>
              <a:t>Аварии с выбросом или угрозой выброса химически опасных веществ</a:t>
            </a:r>
          </a:p>
          <a:p>
            <a:r>
              <a:rPr lang="ru-RU" dirty="0" smtClean="0"/>
              <a:t>Аварии с выбросом или угрозой выброса радиоактивных веществ</a:t>
            </a:r>
          </a:p>
          <a:p>
            <a:r>
              <a:rPr lang="ru-RU" dirty="0" smtClean="0"/>
              <a:t>Аварии с выбросом или угрозой выброса биологически опасных веществ</a:t>
            </a:r>
          </a:p>
          <a:p>
            <a:r>
              <a:rPr lang="ru-RU" dirty="0" smtClean="0"/>
              <a:t>Внезапное обрушение зданий</a:t>
            </a:r>
          </a:p>
          <a:p>
            <a:r>
              <a:rPr lang="ru-RU" dirty="0" smtClean="0"/>
              <a:t>Аварии на электроэнергетических системах</a:t>
            </a:r>
          </a:p>
          <a:p>
            <a:r>
              <a:rPr lang="ru-RU" dirty="0" smtClean="0"/>
              <a:t>Аварии на системах коммунального обеспечения</a:t>
            </a:r>
          </a:p>
          <a:p>
            <a:r>
              <a:rPr lang="ru-RU" dirty="0" smtClean="0"/>
              <a:t>Аварии на очистных сооружениях</a:t>
            </a:r>
          </a:p>
          <a:p>
            <a:r>
              <a:rPr lang="ru-RU" dirty="0" smtClean="0"/>
              <a:t>Гидродинамические аварии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newsinphoto.ru/wp-content/uploads/2011/08/%D0%BD%D0%B5%D0%B4%D0%B5%D0%BB%D1%8F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72475" cy="558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24smi.com/img_info_2000_2000_74a48b00ffbbe4cbf1933e59cc6f713a01f82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8372475" cy="558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blogpic.ru/uploads/posts/2013-12/46_blogpic.ru_krupnye-katastrofy-na-promyshlennyh-predpriyatiyah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20" cy="6213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cdn.larepublica.pe/sites/default/files/imagecache/img_noticia_640x384/imagen/2010/06/09/fotografias-censuradas-del-desastre-petrolero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26837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Прочие ЧС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Экологические ЧС. В этих ЧС наносится большой вред окружающей среде</a:t>
            </a:r>
          </a:p>
          <a:p>
            <a:r>
              <a:rPr lang="ru-RU" dirty="0" smtClean="0"/>
              <a:t>Антропогенные ЧС. ЧС являющиеся следствием ошибочных действий людей</a:t>
            </a:r>
          </a:p>
          <a:p>
            <a:r>
              <a:rPr lang="ru-RU" dirty="0" smtClean="0"/>
              <a:t>Социальные ЧС. К социальным ЧС относятся ситуации угрожающие жизням, здоровью и благополучию людей.</a:t>
            </a:r>
          </a:p>
          <a:p>
            <a:r>
              <a:rPr lang="ru-RU" dirty="0" smtClean="0"/>
              <a:t>Комбинированные ЧС. Комбинированные ЧС могут содержать в себе признаки нескольких ЧС.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935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Локальные ЧС. Зона ЧС не выходит за пределы населённого пункта, города, района.</a:t>
            </a:r>
          </a:p>
          <a:p>
            <a:r>
              <a:rPr lang="ru-RU" dirty="0" smtClean="0"/>
              <a:t>Межмуниципальные ЧС. Зона ЧС распространяется на территории 2-х и более поселений, внутригородских районов крупных городов и на межселенную территорию.</a:t>
            </a:r>
          </a:p>
          <a:p>
            <a:r>
              <a:rPr lang="ru-RU" dirty="0" smtClean="0"/>
              <a:t>Региональные ЧС. Зона ЧС охватывает территорию одного субъекта РФ.</a:t>
            </a:r>
          </a:p>
          <a:p>
            <a:r>
              <a:rPr lang="ru-RU" dirty="0" smtClean="0"/>
              <a:t>Межрегиональные ЧС. Зона ЧС затрагивает территорию 2-х и более субъектов РФ.</a:t>
            </a:r>
          </a:p>
          <a:p>
            <a:r>
              <a:rPr lang="ru-RU" dirty="0" smtClean="0"/>
              <a:t>Федеральные ЧС. Зона ЧС может охватывать территорию всей страны.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ЧС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Экологическая – Стихийное бедствие, авария, последствия которой приводят вред окружающей среде.</a:t>
            </a:r>
          </a:p>
          <a:p>
            <a:r>
              <a:rPr lang="ru-RU" dirty="0" smtClean="0"/>
              <a:t>Техногенные – Внезапное, непредусмотренное освобождение механической, химической, термической, радиоактивной энергии.</a:t>
            </a:r>
          </a:p>
          <a:p>
            <a:r>
              <a:rPr lang="ru-RU" dirty="0" smtClean="0"/>
              <a:t>Производственные или транспортные – Крупная авария, влекущая за собой человеческие жертвы и материальный ущерб.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ЧС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природе возникновения</a:t>
            </a:r>
          </a:p>
          <a:p>
            <a:r>
              <a:rPr lang="ru-RU" dirty="0" smtClean="0"/>
              <a:t>Масштабам распространения</a:t>
            </a:r>
          </a:p>
          <a:p>
            <a:r>
              <a:rPr lang="ru-RU" dirty="0" smtClean="0"/>
              <a:t>Причине возникновения</a:t>
            </a:r>
          </a:p>
          <a:p>
            <a:r>
              <a:rPr lang="ru-RU" dirty="0" smtClean="0"/>
              <a:t>Скорости развития</a:t>
            </a:r>
          </a:p>
          <a:p>
            <a:r>
              <a:rPr lang="ru-RU" dirty="0" smtClean="0"/>
              <a:t>Возможности предотвращения</a:t>
            </a:r>
          </a:p>
          <a:p>
            <a:r>
              <a:rPr lang="ru-RU" dirty="0" smtClean="0"/>
              <a:t>Ведомственной принадлежности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ЧС природного характера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природным ЧС относятся ситуации, связанные м проявлением стихийных явлений природы.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ЧС делят на </a:t>
            </a:r>
            <a:r>
              <a:rPr lang="en-US" dirty="0" smtClean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Геофизические(пр. Землетрясения)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Геологические(пр. Оползни)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Метереологические</a:t>
            </a:r>
            <a:r>
              <a:rPr lang="ru-RU" dirty="0" smtClean="0"/>
              <a:t>(пр. Бури)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Морские(пр. Цунами)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Гидрологические(пр. Половодье)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Природные пожары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ph.cdn.photos.upi.com/collection/upi/sb/2780/2a760c7439ba9b555c0f4a67aac5e1af/20-Striking-Natural-Disasters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91525" cy="558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pic.xenomorph.ru/2012-03/1331371413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ph.cdn.photos.upi.com/collection/upi/sb/2780/7de232b27d88c1b86826213244827d6b/20-Striking-Natural-Disasters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72500" cy="466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http://tecnoscience.squarespace.com/storage/cracatoa_01.jpg?__SQUARESPACE_CACHEVERSION=1290640811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0654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140</TotalTime>
  <Words>357</Words>
  <Application>Microsoft Office PowerPoint</Application>
  <PresentationFormat>Экран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Внеаудитроная самостаятельная работа по дисциплине ОБЖ на тему: “Чрезвычайные ситуации”</vt:lpstr>
      <vt:lpstr>Виды ЧС</vt:lpstr>
      <vt:lpstr>Классификация ЧС</vt:lpstr>
      <vt:lpstr>ЧС природного характера</vt:lpstr>
      <vt:lpstr>Природные ЧС делят на :</vt:lpstr>
      <vt:lpstr>Слайд 6</vt:lpstr>
      <vt:lpstr>Слайд 7</vt:lpstr>
      <vt:lpstr>Слайд 8</vt:lpstr>
      <vt:lpstr>Слайд 9</vt:lpstr>
      <vt:lpstr>Техногенные ЧС</vt:lpstr>
      <vt:lpstr>Техногенные ЧС подразделяются:</vt:lpstr>
      <vt:lpstr>Слайд 12</vt:lpstr>
      <vt:lpstr>Слайд 13</vt:lpstr>
      <vt:lpstr>Слайд 14</vt:lpstr>
      <vt:lpstr>Слайд 15</vt:lpstr>
      <vt:lpstr>Прочие ЧС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Чрезвычайные ситуации</dc:title>
  <dc:creator>Friksasha</dc:creator>
  <cp:lastModifiedBy>Friksasha</cp:lastModifiedBy>
  <cp:revision>16</cp:revision>
  <dcterms:created xsi:type="dcterms:W3CDTF">2015-01-27T19:19:22Z</dcterms:created>
  <dcterms:modified xsi:type="dcterms:W3CDTF">2015-04-21T19:24:07Z</dcterms:modified>
</cp:coreProperties>
</file>