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9" r:id="rId6"/>
    <p:sldId id="265" r:id="rId7"/>
    <p:sldId id="266" r:id="rId8"/>
    <p:sldId id="267" r:id="rId9"/>
    <p:sldId id="260" r:id="rId10"/>
    <p:sldId id="273" r:id="rId11"/>
    <p:sldId id="268" r:id="rId12"/>
    <p:sldId id="261" r:id="rId13"/>
    <p:sldId id="271" r:id="rId14"/>
    <p:sldId id="262" r:id="rId15"/>
    <p:sldId id="263" r:id="rId16"/>
    <p:sldId id="270" r:id="rId17"/>
    <p:sldId id="272" r:id="rId18"/>
    <p:sldId id="274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50000" saltData="AKMiplTnZVxnGSwn4JFNxg==" hashData="aG9K7OKZdp3QGLdSBDUKzwL5VPQ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F2A9C9-DEB0-41DA-ABFB-234014FCFF6E}" type="datetimeFigureOut">
              <a:rPr lang="ru-RU" smtClean="0"/>
              <a:pPr/>
              <a:t>21.04.2015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8FD4C9-76B5-4D26-B615-4840EA394DC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8FD4C9-76B5-4D26-B615-4840EA394DCB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21.04.2015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21.04.2015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Космические войска России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5733256"/>
            <a:ext cx="4211960" cy="1124744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/>
              <a:t>Флаг Космических войск ВС России.</a:t>
            </a:r>
            <a:endParaRPr lang="ru-RU" sz="2000" dirty="0"/>
          </a:p>
        </p:txBody>
      </p:sp>
      <p:pic>
        <p:nvPicPr>
          <p:cNvPr id="4" name="Рисунок 3" descr="Russian_military_space_troops_flag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2996952"/>
            <a:ext cx="3899496" cy="2765097"/>
          </a:xfrm>
          <a:prstGeom prst="rect">
            <a:avLst/>
          </a:prstGeom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4355976" y="3789040"/>
            <a:ext cx="4211960" cy="1124744"/>
          </a:xfrm>
          <a:prstGeom prst="rect">
            <a:avLst/>
          </a:prstGeom>
        </p:spPr>
        <p:txBody>
          <a:bodyPr vert="horz" lIns="45720" rIns="45720">
            <a:normAutofit/>
          </a:bodyPr>
          <a:lstStyle/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lang="ru-RU" sz="2000" dirty="0" smtClean="0">
                <a:solidFill>
                  <a:schemeClr val="tx2"/>
                </a:solidFill>
              </a:rPr>
              <a:t>Работу выполнил студент группы 1 КС 1.4 Фрик Александр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Voronezh-m-radar-lekhtus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58576" y="1196752"/>
            <a:ext cx="7197800" cy="480813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0" dirty="0" smtClean="0">
                <a:effectLst/>
              </a:rPr>
              <a:t>РЛС СПРН метрового диапазона «Воронеж-М» в </a:t>
            </a:r>
            <a:r>
              <a:rPr lang="ru-RU" sz="2800" b="0" dirty="0" err="1" smtClean="0">
                <a:effectLst/>
              </a:rPr>
              <a:t>Лехтуси</a:t>
            </a:r>
            <a:r>
              <a:rPr lang="ru-RU" sz="2800" b="0" dirty="0" smtClean="0">
                <a:effectLst/>
              </a:rPr>
              <a:t> под Санкт-Петербургом.</a:t>
            </a:r>
            <a:br>
              <a:rPr lang="ru-RU" sz="2800" b="0" dirty="0" smtClean="0">
                <a:effectLst/>
              </a:rPr>
            </a:br>
            <a:endParaRPr lang="ru-RU" sz="2800" b="0" dirty="0">
              <a:effectLst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В 1997 году Военно-космические силы вошли в состав Ракетных войск стратегического назначения.</a:t>
            </a:r>
          </a:p>
          <a:p>
            <a:r>
              <a:rPr lang="ru-RU" dirty="0" smtClean="0"/>
              <a:t>В связи с возрастанием роли космических средств в системе военной и национальной безопасности России Указом Президента в 2001 году на базе выделяемых из РВСН объединений, соединений и частей запуска и РКО создан самостоятельный род войск — </a:t>
            </a:r>
            <a:r>
              <a:rPr lang="ru-RU" b="1" dirty="0" smtClean="0"/>
              <a:t>Космические войска</a:t>
            </a:r>
            <a:r>
              <a:rPr lang="ru-RU" dirty="0" smtClean="0"/>
              <a:t>. При этом учитывалось, что космические силы и средства, силы и средства РКО имеют единую сферу решения задач — космос, а также близкую кооперацию предприятий промышленности, обеспечивающую создание и развитие средств вооружения.</a:t>
            </a:r>
          </a:p>
          <a:p>
            <a:r>
              <a:rPr lang="ru-RU" dirty="0" smtClean="0"/>
              <a:t>С 1 декабря 2011 года Космические войска входят в состав Войск воздушно-космической обороны.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Орбитальная спутниковая группировка России в 2007 году состояла из 100 космических аппаратов. Из них 40 спутников оборонного назначения, 21 — двойного назначения и 39 космических аппаратов научного и социально-экономического назначения.</a:t>
            </a:r>
          </a:p>
          <a:p>
            <a:r>
              <a:rPr lang="ru-RU" dirty="0" smtClean="0"/>
              <a:t>Для сравнения, самой крупной орбитальной группировкой обладает США, которой принадлежат 413 искусственных спутников. На третьем месте находится Китай с 34-мя спутниками. Индия поддерживает на полярных орбитах 7 действующих спутников съёмки Земли.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Орбитальная группировка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1280px-Glonass-M_small._CeBIT_2011_Samstag_PD_11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9552" y="2276872"/>
            <a:ext cx="8229600" cy="3799761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0" dirty="0" smtClean="0">
                <a:effectLst/>
              </a:rPr>
              <a:t>Спутник </a:t>
            </a:r>
            <a:r>
              <a:rPr lang="ru-RU" b="0" dirty="0" err="1" smtClean="0">
                <a:effectLst/>
              </a:rPr>
              <a:t>Глонасс</a:t>
            </a:r>
            <a:r>
              <a:rPr lang="ru-RU" b="0" dirty="0" smtClean="0">
                <a:effectLst/>
              </a:rPr>
              <a:t>. Система </a:t>
            </a:r>
            <a:r>
              <a:rPr lang="ru-RU" b="0" dirty="0" err="1" smtClean="0">
                <a:effectLst/>
              </a:rPr>
              <a:t>Глонасс</a:t>
            </a:r>
            <a:r>
              <a:rPr lang="ru-RU" b="0" dirty="0" smtClean="0">
                <a:effectLst/>
              </a:rPr>
              <a:t> входит в Орбитальную </a:t>
            </a:r>
            <a:r>
              <a:rPr lang="ru-RU" b="0" dirty="0" err="1" smtClean="0">
                <a:effectLst/>
              </a:rPr>
              <a:t>Групировку</a:t>
            </a:r>
            <a:r>
              <a:rPr lang="ru-RU" b="0" dirty="0" smtClean="0">
                <a:effectLst/>
              </a:rPr>
              <a:t> КВ РФ.</a:t>
            </a:r>
            <a:endParaRPr lang="ru-RU" b="0" dirty="0">
              <a:effectLst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Центральное управление космических средств (ЦУКОС) Министерства обороны (1964-1970)</a:t>
            </a:r>
          </a:p>
          <a:p>
            <a:r>
              <a:rPr lang="ru-RU" dirty="0" smtClean="0"/>
              <a:t>Главное управление космических средств (ГУКОС) Министерства обороны (1970-1986)</a:t>
            </a:r>
          </a:p>
          <a:p>
            <a:r>
              <a:rPr lang="ru-RU" dirty="0" smtClean="0"/>
              <a:t>Управление Начальника космических средств (УНКС) Министерства обороны (1986-1992)</a:t>
            </a:r>
          </a:p>
          <a:p>
            <a:r>
              <a:rPr lang="ru-RU" dirty="0" smtClean="0"/>
              <a:t>Военно-космические силы (ВКС) (1992-1997)</a:t>
            </a:r>
          </a:p>
          <a:p>
            <a:r>
              <a:rPr lang="ru-RU" dirty="0" smtClean="0"/>
              <a:t>в составе Ракетных войск стратегического назначения (РВСН) (1997-2001)</a:t>
            </a:r>
          </a:p>
          <a:p>
            <a:r>
              <a:rPr lang="ru-RU" dirty="0" smtClean="0"/>
              <a:t>Космические войска (КВ) (2001-2011)</a:t>
            </a:r>
          </a:p>
          <a:p>
            <a:r>
              <a:rPr lang="ru-RU" dirty="0" smtClean="0"/>
              <a:t>Войска воздушно-космической обороны (ВВКО) (с 1 декабря 2011 ода)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История названий: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Приказом Министерства обороны СССР от 3 августа 1960 года, в канун 3-й годовщины запуска первого искусственного спутника Земли, 4 октября установлен «День </a:t>
            </a:r>
            <a:r>
              <a:rPr lang="ru-RU" dirty="0" err="1" smtClean="0"/>
              <a:t>КИКа</a:t>
            </a:r>
            <a:r>
              <a:rPr lang="ru-RU" dirty="0" smtClean="0"/>
              <a:t>».</a:t>
            </a:r>
          </a:p>
          <a:p>
            <a:r>
              <a:rPr lang="ru-RU" dirty="0" smtClean="0"/>
              <a:t>В соответствии с указом Президента РФ от 10.12.1995 № 1239 4 октября стал официальным праздником — Днём ракетных войск стратегического назначения и Днём военно-космических сил.</a:t>
            </a:r>
          </a:p>
          <a:p>
            <a:r>
              <a:rPr lang="ru-RU" dirty="0" smtClean="0"/>
              <a:t>Согласно указу Президента РФ от 3 октября 2002 года, 4 октября отмечается День космических войск. Праздник приурочен ко дню запуска первого искусственного спутника Земли, открывшего летопись космонавтики, в том числе и военной.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Профессиональный праздник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800px-RT-2PM2_Topol-M-0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87624" y="2132856"/>
            <a:ext cx="6793189" cy="4491996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Autofit/>
          </a:bodyPr>
          <a:lstStyle/>
          <a:p>
            <a:r>
              <a:rPr lang="ru-RU" sz="3600" b="0" dirty="0" err="1" smtClean="0">
                <a:effectLst/>
              </a:rPr>
              <a:t>Ракетно</a:t>
            </a:r>
            <a:r>
              <a:rPr lang="ru-RU" sz="3600" b="0" dirty="0" smtClean="0">
                <a:effectLst/>
              </a:rPr>
              <a:t> зенитный комплекс С-300ВМ «Антей-2500» входящий в вооружение космических войск РФ</a:t>
            </a:r>
            <a:endParaRPr lang="ru-RU" sz="3600" b="0" dirty="0">
              <a:effectLst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800px-Moscow_Victory_Parade_2010_-_Training_on_May_4_-_img1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99592" y="1508907"/>
            <a:ext cx="7205123" cy="4800413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dirty="0" err="1" smtClean="0">
                <a:effectLst/>
              </a:rPr>
              <a:t>Ракетно</a:t>
            </a:r>
            <a:r>
              <a:rPr lang="ru-RU" b="0" dirty="0" smtClean="0">
                <a:effectLst/>
              </a:rPr>
              <a:t> зенитный комплекс малого радиуса Панцирь-С1</a:t>
            </a:r>
            <a:endParaRPr lang="ru-RU" b="0" dirty="0">
              <a:effectLst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43000"/>
          </a:xfrm>
        </p:spPr>
        <p:txBody>
          <a:bodyPr/>
          <a:lstStyle/>
          <a:p>
            <a:r>
              <a:rPr lang="ru-RU" dirty="0" smtClean="0"/>
              <a:t>Источники: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5602" name="Picture 2" descr="https://upload.wikimedia.org/wikipedia/commons/thumb/4/47/Pirate_Flag_of_Jack_Rackham.svg/744px-Pirate_Flag_of_Jack_Rackham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052736"/>
            <a:ext cx="8383858" cy="55892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Космические войска</a:t>
            </a:r>
            <a:r>
              <a:rPr lang="ru-RU" dirty="0" smtClean="0"/>
              <a:t> — отдельный род войск, существовавший в Вооружённых Силах Российской Федерации в 2001-2011 годах. Космические войска предназначались для обеспечения безопасности России в космической сфере.</a:t>
            </a:r>
          </a:p>
          <a:p>
            <a:r>
              <a:rPr lang="ru-RU" dirty="0" smtClean="0"/>
              <a:t>С 1 декабря 2011 года прекратили самостоятельное существование, войдя в состав Войск воздушно-космической обороны.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Определение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Основными задачами КВ ВС России являются:</a:t>
            </a:r>
          </a:p>
          <a:p>
            <a:r>
              <a:rPr lang="ru-RU" dirty="0" smtClean="0"/>
              <a:t>предупреждение высшего военно-политического руководства страны о ракетном нападении;</a:t>
            </a:r>
          </a:p>
          <a:p>
            <a:r>
              <a:rPr lang="ru-RU" dirty="0" smtClean="0"/>
              <a:t>противоракетная оборона г. Москвы;</a:t>
            </a:r>
          </a:p>
          <a:p>
            <a:r>
              <a:rPr lang="ru-RU" dirty="0" smtClean="0"/>
              <a:t>контроль космического пространства;</a:t>
            </a:r>
          </a:p>
          <a:p>
            <a:r>
              <a:rPr lang="ru-RU" dirty="0" smtClean="0"/>
              <a:t>создание, развертывание, поддержание отечественной орбитальной группировки и управление космическими аппаратами военного, двойного, социально-экономического и научного назначения.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Задачи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800" dirty="0" smtClean="0"/>
              <a:t>Первые </a:t>
            </a:r>
            <a:r>
              <a:rPr lang="ru-RU" sz="2800" b="1" dirty="0" smtClean="0"/>
              <a:t>части космического назначения</a:t>
            </a:r>
            <a:r>
              <a:rPr lang="ru-RU" sz="2800" dirty="0" smtClean="0"/>
              <a:t> (ныне Ракетные войска стратегического назначения, РВСН) были сформированы в 1955 году в составе артиллерии Резерва Верховного Главнокомандования (РВГК), когда постановлением Правительства СССР было принято решение о строительстве научно-исследовательского полигона, ставшего впоследствии всемирно известным космодромом Байконур.</a:t>
            </a:r>
            <a:endParaRPr lang="ru-RU" sz="2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История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2800" dirty="0" smtClean="0"/>
              <a:t>В 1957 году создан Командно-измерительный комплекс (КИК) управления космическими аппаратами (ныне — Главный испытательный центр испытаний и управления космическими средствами имени Г. С. Титова, ГИЦИУ КС). В этом же году в городе Мирный Архангельской области было начато строительство полигона, предназначенного для пусков межконтинентальных баллистических ракет (МБР) Р-7 — нынешнего космодрома Плесецк.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88640"/>
            <a:ext cx="8229600" cy="6480720"/>
          </a:xfrm>
        </p:spPr>
        <p:txBody>
          <a:bodyPr>
            <a:normAutofit/>
          </a:bodyPr>
          <a:lstStyle/>
          <a:p>
            <a:r>
              <a:rPr lang="ru-RU" dirty="0" smtClean="0"/>
              <a:t>4 октября 1957 года частями запуска и управления космическими аппаратами был осуществлен запуск первого искусственного спутника Земли «ПС-1» и контроль за ним, а 12 апреля 1961 года — запуск и управление полетом первого в мире пилотируемого космического корабля «Восток» с космонавтом Юрием Гагариным на борту. В дальнейшем все отечественные и международные космические программы осуществлялись с непосредственным участием воинских частей запуска и управления космических аппаратов.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256584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В 1964 году для централизации работ по созданию новых средств, а также оперативного решения вопросов применения космических средств было создано </a:t>
            </a:r>
            <a:r>
              <a:rPr lang="ru-RU" b="1" dirty="0" smtClean="0"/>
              <a:t>Центральное управление космических средств</a:t>
            </a:r>
            <a:r>
              <a:rPr lang="ru-RU" dirty="0" smtClean="0"/>
              <a:t> (ЦУКОС) Ракетных войск стратегического назначения (РВСН). В 1970 году оно было реорганизовано в </a:t>
            </a:r>
            <a:r>
              <a:rPr lang="ru-RU" b="1" dirty="0" smtClean="0"/>
              <a:t>Главное управление космических средств</a:t>
            </a:r>
            <a:r>
              <a:rPr lang="ru-RU" dirty="0" smtClean="0"/>
              <a:t> (ГУКОС) РВСН.</a:t>
            </a:r>
          </a:p>
          <a:p>
            <a:r>
              <a:rPr lang="ru-RU" dirty="0" smtClean="0"/>
              <a:t>Для преодоления противоречия между межвидовым характером решаемых задач и видовой подчинённостью военного космоса Министерством обороны СССР (МО СССР) в 1981 году было принято решение о выведении ГУКОС из состава РВСН и подчинении его непосредственно Генеральному штабу. В 1986 году ГУКОС было преобразовано в </a:t>
            </a:r>
            <a:r>
              <a:rPr lang="ru-RU" b="1" dirty="0" smtClean="0"/>
              <a:t>Управление начальника космических средств</a:t>
            </a:r>
            <a:r>
              <a:rPr lang="ru-RU" dirty="0" smtClean="0"/>
              <a:t> МО СССР.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328592"/>
          </a:xfrm>
        </p:spPr>
        <p:txBody>
          <a:bodyPr>
            <a:normAutofit fontScale="92500" lnSpcReduction="10000"/>
          </a:bodyPr>
          <a:lstStyle/>
          <a:p>
            <a:r>
              <a:rPr lang="ru-RU" sz="2800" dirty="0" smtClean="0"/>
              <a:t>В 1992 году Управление начальника космических средств преобразовано в род войск центрального подчинения — </a:t>
            </a:r>
            <a:r>
              <a:rPr lang="ru-RU" sz="2800" b="1" dirty="0" smtClean="0"/>
              <a:t>Военно-космические силы</a:t>
            </a:r>
            <a:r>
              <a:rPr lang="ru-RU" sz="2800" dirty="0" smtClean="0"/>
              <a:t> (</a:t>
            </a:r>
            <a:r>
              <a:rPr lang="ru-RU" sz="2800" b="1" dirty="0" smtClean="0"/>
              <a:t>ВКС</a:t>
            </a:r>
            <a:r>
              <a:rPr lang="ru-RU" sz="2800" dirty="0" smtClean="0"/>
              <a:t>). В их состав вошли космодромы Байконур, Плесецк, Свободный (в 1996 году), а также Главный центр испытаний и управления космическими аппаратами военного и гражданского назначения имени Германа Титова, расположенный в Краснознаменске («Объект 413», «Голицыно-2»). Подразделения космических войск находятся также в Оленегорске и пос. </a:t>
            </a:r>
            <a:r>
              <a:rPr lang="ru-RU" sz="2800" dirty="0" err="1" smtClean="0"/>
              <a:t>Лехтуси</a:t>
            </a:r>
            <a:r>
              <a:rPr lang="ru-RU" sz="2800" dirty="0" smtClean="0"/>
              <a:t> (Ленинградская область).</a:t>
            </a:r>
            <a:endParaRPr lang="ru-RU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Командование </a:t>
            </a:r>
            <a:r>
              <a:rPr lang="ru-RU" i="1" dirty="0" smtClean="0"/>
              <a:t>Космических войск</a:t>
            </a:r>
            <a:endParaRPr lang="ru-RU" dirty="0" smtClean="0"/>
          </a:p>
          <a:p>
            <a:r>
              <a:rPr lang="ru-RU" dirty="0" smtClean="0"/>
              <a:t>Главный центр по предупреждению о ракетном нападении</a:t>
            </a:r>
          </a:p>
          <a:p>
            <a:r>
              <a:rPr lang="ru-RU" dirty="0" smtClean="0"/>
              <a:t>Главный центр по контролю космического пространства</a:t>
            </a:r>
          </a:p>
          <a:p>
            <a:r>
              <a:rPr lang="ru-RU" dirty="0" smtClean="0"/>
              <a:t>Управление по вводу новых систем и комплексов </a:t>
            </a:r>
            <a:r>
              <a:rPr lang="ru-RU" i="1" dirty="0" smtClean="0"/>
              <a:t>Космических войск</a:t>
            </a:r>
            <a:endParaRPr lang="ru-RU" dirty="0" smtClean="0"/>
          </a:p>
          <a:p>
            <a:r>
              <a:rPr lang="ru-RU" dirty="0" smtClean="0"/>
              <a:t>Соединения противоракетной обороны</a:t>
            </a:r>
          </a:p>
          <a:p>
            <a:r>
              <a:rPr lang="ru-RU" dirty="0" smtClean="0"/>
              <a:t>Главный испытательный центр имени Германа Титова</a:t>
            </a:r>
          </a:p>
          <a:p>
            <a:r>
              <a:rPr lang="ru-RU" dirty="0" smtClean="0"/>
              <a:t>Государственный испытательный космодром Плесецк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Состав</a:t>
            </a:r>
            <a:r>
              <a:rPr lang="en-US" b="1" dirty="0" smtClean="0"/>
              <a:t>:</a:t>
            </a:r>
            <a:endParaRPr lang="ru-RU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231</TotalTime>
  <Words>581</Words>
  <Application>Microsoft Office PowerPoint</Application>
  <PresentationFormat>Экран (4:3)</PresentationFormat>
  <Paragraphs>51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Открытая</vt:lpstr>
      <vt:lpstr>Космические войска России</vt:lpstr>
      <vt:lpstr>Определение</vt:lpstr>
      <vt:lpstr>Задачи</vt:lpstr>
      <vt:lpstr>История</vt:lpstr>
      <vt:lpstr>Слайд 5</vt:lpstr>
      <vt:lpstr>Слайд 6</vt:lpstr>
      <vt:lpstr>Слайд 7</vt:lpstr>
      <vt:lpstr>Слайд 8</vt:lpstr>
      <vt:lpstr>Состав:</vt:lpstr>
      <vt:lpstr>РЛС СПРН метрового диапазона «Воронеж-М» в Лехтуси под Санкт-Петербургом. </vt:lpstr>
      <vt:lpstr>Слайд 11</vt:lpstr>
      <vt:lpstr>Орбитальная группировка</vt:lpstr>
      <vt:lpstr>Спутник Глонасс. Система Глонасс входит в Орбитальную Групировку КВ РФ.</vt:lpstr>
      <vt:lpstr>История названий:</vt:lpstr>
      <vt:lpstr>Профессиональный праздник</vt:lpstr>
      <vt:lpstr>Ракетно зенитный комплекс С-300ВМ «Антей-2500» входящий в вооружение космических войск РФ</vt:lpstr>
      <vt:lpstr>Ракетно зенитный комплекс малого радиуса Панцирь-С1</vt:lpstr>
      <vt:lpstr>Источники: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Friksasha</dc:creator>
  <cp:lastModifiedBy>Friksasha</cp:lastModifiedBy>
  <cp:revision>26</cp:revision>
  <dcterms:created xsi:type="dcterms:W3CDTF">2015-03-03T15:54:21Z</dcterms:created>
  <dcterms:modified xsi:type="dcterms:W3CDTF">2015-04-21T19:12:02Z</dcterms:modified>
</cp:coreProperties>
</file>