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c4In0XUIzOQH4GPVStmLCA==" hashData="oVSG0Z2j7V3qF1SoMMXXoHSKk/g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11.05.2015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 по Истории по теме </a:t>
            </a:r>
            <a:r>
              <a:rPr lang="en-US" dirty="0" smtClean="0"/>
              <a:t>“</a:t>
            </a:r>
            <a:r>
              <a:rPr lang="ru-RU" dirty="0" smtClean="0"/>
              <a:t>Лица победы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55568" y="2924944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Работу подготовил Студент ГБОУ СПО №2 группы 1КС 1.4 Фрик Александр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76240" y="5380672"/>
            <a:ext cx="3667760" cy="1477328"/>
          </a:xfrm>
          <a:prstGeom prst="rect">
            <a:avLst/>
          </a:prstGeom>
          <a:solidFill>
            <a:srgbClr val="0000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1266" name="Picture 2" descr="http://www.anypics.ru/pic/201309/2560x1600/anypics.ru-709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80928"/>
            <a:ext cx="4977071" cy="311067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19672" y="5949280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СУ2-МВ-5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Кожедуб</a:t>
            </a:r>
            <a:r>
              <a:rPr lang="ru-RU" dirty="0" smtClean="0"/>
              <a:t> Иван </a:t>
            </a:r>
            <a:r>
              <a:rPr lang="ru-RU" dirty="0" smtClean="0"/>
              <a:t>Никитович(1920-1991)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4906888" cy="4525963"/>
          </a:xfrm>
        </p:spPr>
        <p:txBody>
          <a:bodyPr/>
          <a:lstStyle/>
          <a:p>
            <a:r>
              <a:rPr lang="ru-RU" dirty="0" smtClean="0"/>
              <a:t>Трижды Герой </a:t>
            </a:r>
            <a:r>
              <a:rPr lang="ru-RU" dirty="0" smtClean="0"/>
              <a:t>Советского Союза</a:t>
            </a:r>
          </a:p>
          <a:p>
            <a:r>
              <a:rPr lang="ru-RU" dirty="0" smtClean="0"/>
              <a:t>Маршал </a:t>
            </a:r>
            <a:r>
              <a:rPr lang="ru-RU" dirty="0" smtClean="0"/>
              <a:t>авиации (1985</a:t>
            </a:r>
            <a:r>
              <a:rPr lang="ru-RU" dirty="0" smtClean="0"/>
              <a:t>)</a:t>
            </a:r>
          </a:p>
          <a:p>
            <a:r>
              <a:rPr lang="ru-RU" dirty="0" smtClean="0"/>
              <a:t>боевых </a:t>
            </a:r>
            <a:r>
              <a:rPr lang="ru-RU" dirty="0" smtClean="0"/>
              <a:t>вылетов 330</a:t>
            </a:r>
          </a:p>
          <a:p>
            <a:r>
              <a:rPr lang="ru-RU" dirty="0" smtClean="0"/>
              <a:t>Сбил 62 самолёта</a:t>
            </a:r>
          </a:p>
          <a:p>
            <a:r>
              <a:rPr lang="ru-RU" dirty="0" smtClean="0"/>
              <a:t>Ни </a:t>
            </a:r>
            <a:r>
              <a:rPr lang="ru-RU" dirty="0" smtClean="0"/>
              <a:t>разу не был сбит во время Великой Отечественной войны</a:t>
            </a:r>
            <a:endParaRPr lang="ru-RU" dirty="0"/>
          </a:p>
        </p:txBody>
      </p:sp>
      <p:pic>
        <p:nvPicPr>
          <p:cNvPr id="10242" name="Picture 2" descr="https://upload.wikimedia.org/wikipedia/commons/a/a5/KozhedubIN.jpg?uselang=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916832"/>
            <a:ext cx="3317906" cy="4313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Рождение и учёба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Иван </a:t>
            </a:r>
            <a:r>
              <a:rPr lang="ru-RU" dirty="0" err="1" smtClean="0"/>
              <a:t>Кожедуб</a:t>
            </a:r>
            <a:r>
              <a:rPr lang="ru-RU" dirty="0" smtClean="0"/>
              <a:t> родился в селе </a:t>
            </a:r>
            <a:r>
              <a:rPr lang="ru-RU" dirty="0" err="1" smtClean="0"/>
              <a:t>Ображиевка</a:t>
            </a:r>
            <a:r>
              <a:rPr lang="ru-RU" dirty="0" smtClean="0"/>
              <a:t> </a:t>
            </a:r>
            <a:r>
              <a:rPr lang="ru-RU" dirty="0" err="1" smtClean="0"/>
              <a:t>Глуховского</a:t>
            </a:r>
            <a:r>
              <a:rPr lang="ru-RU" dirty="0" smtClean="0"/>
              <a:t> уезда Черниговской </a:t>
            </a:r>
            <a:r>
              <a:rPr lang="ru-RU" dirty="0" smtClean="0"/>
              <a:t>губернии </a:t>
            </a:r>
            <a:r>
              <a:rPr lang="ru-RU" dirty="0" smtClean="0"/>
              <a:t>в семье </a:t>
            </a:r>
            <a:r>
              <a:rPr lang="ru-RU" dirty="0" smtClean="0"/>
              <a:t>крестьянина. </a:t>
            </a:r>
            <a:r>
              <a:rPr lang="ru-RU" dirty="0" smtClean="0"/>
              <a:t>Принадлежал ко второму </a:t>
            </a:r>
            <a:r>
              <a:rPr lang="ru-RU" dirty="0" smtClean="0"/>
              <a:t>поколению </a:t>
            </a:r>
            <a:r>
              <a:rPr lang="ru-RU" dirty="0" smtClean="0"/>
              <a:t>советских пилотов-истребителей, принявших участие в Великой Отечественной войне.</a:t>
            </a:r>
          </a:p>
          <a:p>
            <a:r>
              <a:rPr lang="ru-RU" dirty="0" smtClean="0"/>
              <a:t>В 1934 году </a:t>
            </a:r>
            <a:r>
              <a:rPr lang="ru-RU" dirty="0" err="1" smtClean="0"/>
              <a:t>Кожедуб</a:t>
            </a:r>
            <a:r>
              <a:rPr lang="ru-RU" dirty="0" smtClean="0"/>
              <a:t> окончил школу и поступил в химико-технологический техникум в городе </a:t>
            </a:r>
            <a:r>
              <a:rPr lang="ru-RU" dirty="0" err="1" smtClean="0"/>
              <a:t>Шостка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Первые шаги в авиации сделал, занимаясь в </a:t>
            </a:r>
            <a:r>
              <a:rPr lang="ru-RU" dirty="0" err="1" smtClean="0"/>
              <a:t>Шосткинском</a:t>
            </a:r>
            <a:r>
              <a:rPr lang="ru-RU" dirty="0" smtClean="0"/>
              <a:t> аэроклубе. В начале 1940 года — поступил на службу в ряды Красной Армии и осенью того же года окончил </a:t>
            </a:r>
            <a:r>
              <a:rPr lang="ru-RU" dirty="0" err="1" smtClean="0"/>
              <a:t>Чугуевскую</a:t>
            </a:r>
            <a:r>
              <a:rPr lang="ru-RU" dirty="0" smtClean="0"/>
              <a:t> военную авиационную школу лётчиков, после чего продолжил в ней службу в должности инструктора.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ru-RU" dirty="0" smtClean="0"/>
              <a:t>Начало лётной карьеры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211960"/>
          </a:xfrm>
        </p:spPr>
        <p:txBody>
          <a:bodyPr>
            <a:noAutofit/>
          </a:bodyPr>
          <a:lstStyle/>
          <a:p>
            <a:r>
              <a:rPr lang="ru-RU" sz="2200" dirty="0" smtClean="0"/>
              <a:t>После начала войны вместе с авиашколой был эвакуирован в </a:t>
            </a:r>
            <a:r>
              <a:rPr lang="ru-RU" sz="2200" dirty="0" smtClean="0"/>
              <a:t>Казахстан. </a:t>
            </a:r>
            <a:r>
              <a:rPr lang="ru-RU" sz="2200" dirty="0" smtClean="0"/>
              <a:t>23 февраля 1942 года </a:t>
            </a:r>
            <a:r>
              <a:rPr lang="ru-RU" sz="2200" dirty="0" err="1" smtClean="0"/>
              <a:t>Кожедубу</a:t>
            </a:r>
            <a:r>
              <a:rPr lang="ru-RU" sz="2200" dirty="0" smtClean="0"/>
              <a:t> было присвоено звание старшего сержанта. В ноябре 1942 года </a:t>
            </a:r>
            <a:r>
              <a:rPr lang="ru-RU" sz="2200" dirty="0" err="1" smtClean="0"/>
              <a:t>Кожедуб</a:t>
            </a:r>
            <a:r>
              <a:rPr lang="ru-RU" sz="2200" dirty="0" smtClean="0"/>
              <a:t> был откомандирован в 240-й истребительный авиационный полк 302-й истребительной авиационной </a:t>
            </a:r>
            <a:r>
              <a:rPr lang="ru-RU" sz="2200" dirty="0" smtClean="0"/>
              <a:t>дивизии, формирующийся </a:t>
            </a:r>
            <a:r>
              <a:rPr lang="ru-RU" sz="2200" dirty="0" smtClean="0"/>
              <a:t>в Иваново. В марте 1943 </a:t>
            </a:r>
            <a:r>
              <a:rPr lang="ru-RU" sz="2200" dirty="0" smtClean="0"/>
              <a:t>года </a:t>
            </a:r>
            <a:r>
              <a:rPr lang="ru-RU" sz="2200" dirty="0" smtClean="0"/>
              <a:t>в составе дивизии вылетел на Воронежский фронт.</a:t>
            </a:r>
          </a:p>
          <a:p>
            <a:r>
              <a:rPr lang="ru-RU" sz="2200" dirty="0" smtClean="0"/>
              <a:t>Первый </a:t>
            </a:r>
            <a:r>
              <a:rPr lang="ru-RU" sz="2200" dirty="0" smtClean="0"/>
              <a:t>воздушный бой закончился для </a:t>
            </a:r>
            <a:r>
              <a:rPr lang="ru-RU" sz="2200" dirty="0" err="1" smtClean="0"/>
              <a:t>Кожедуба</a:t>
            </a:r>
            <a:r>
              <a:rPr lang="ru-RU" sz="2200" dirty="0" smtClean="0"/>
              <a:t> неудачей и едва не стал последним — его Ла-5 был повреждён пушечной </a:t>
            </a:r>
            <a:r>
              <a:rPr lang="ru-RU" sz="2200" dirty="0" smtClean="0"/>
              <a:t>очередью, но не смотря на это он посадил самолёт</a:t>
            </a:r>
            <a:r>
              <a:rPr lang="ru-RU" sz="2200" dirty="0" smtClean="0"/>
              <a:t>. </a:t>
            </a:r>
            <a:r>
              <a:rPr lang="ru-RU" sz="2200" dirty="0" smtClean="0"/>
              <a:t>Лётчику </a:t>
            </a:r>
            <a:r>
              <a:rPr lang="ru-RU" sz="2200" dirty="0" smtClean="0"/>
              <a:t>пришлось летать на «остатках» — имеющихся в эскадрилье свободных самолётах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В </a:t>
            </a:r>
            <a:r>
              <a:rPr lang="ru-RU" sz="2200" dirty="0" smtClean="0"/>
              <a:t>начале лета 1943 года </a:t>
            </a:r>
            <a:r>
              <a:rPr lang="ru-RU" sz="2200" dirty="0" err="1" smtClean="0"/>
              <a:t>Кожедубу</a:t>
            </a:r>
            <a:r>
              <a:rPr lang="ru-RU" sz="2200" dirty="0" smtClean="0"/>
              <a:t> было присвоено звание младшего лейтенанта, затем он был назначен на должность заместителя командира эскадрильи.</a:t>
            </a: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Битва на Курской дуге и 1-ое звание Героя Советского Союза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Вскоре после этого, 6 июля 1943 года на Курской дуге, во время сорокового боевого вылета, </a:t>
            </a:r>
            <a:r>
              <a:rPr lang="ru-RU" dirty="0" err="1" smtClean="0"/>
              <a:t>Кожедуб</a:t>
            </a:r>
            <a:r>
              <a:rPr lang="ru-RU" dirty="0" smtClean="0"/>
              <a:t> сбил свой первый немецкий самолёт-бомбардировщик Юнкерс </a:t>
            </a:r>
            <a:r>
              <a:rPr lang="ru-RU" dirty="0" smtClean="0"/>
              <a:t>Ю-87, на </a:t>
            </a:r>
            <a:r>
              <a:rPr lang="ru-RU" dirty="0" smtClean="0"/>
              <a:t>следующий день сбил второй, а 9 </a:t>
            </a:r>
            <a:r>
              <a:rPr lang="ru-RU" dirty="0" smtClean="0"/>
              <a:t>июля сбил </a:t>
            </a:r>
            <a:r>
              <a:rPr lang="ru-RU" dirty="0" smtClean="0"/>
              <a:t>сразу 2 истребителя Bf-109. </a:t>
            </a:r>
            <a:endParaRPr lang="ru-RU" dirty="0" smtClean="0"/>
          </a:p>
          <a:p>
            <a:r>
              <a:rPr lang="ru-RU" dirty="0" smtClean="0"/>
              <a:t>Первое </a:t>
            </a:r>
            <a:r>
              <a:rPr lang="ru-RU" dirty="0" smtClean="0"/>
              <a:t>звание Героя Советского Союза </a:t>
            </a:r>
            <a:r>
              <a:rPr lang="ru-RU" dirty="0" err="1" smtClean="0"/>
              <a:t>Кожедубу</a:t>
            </a:r>
            <a:r>
              <a:rPr lang="ru-RU" dirty="0" smtClean="0"/>
              <a:t> (уже старшему лейтенанту) было присвоено 4 февраля 1944 года за 146 боевых вылетов и 20 сбитых самолётов противника.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Ла-5ФН, Звание капитана, 2-я Золотая звезда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4860032" cy="52292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 мая 1944 года Иван </a:t>
            </a:r>
            <a:r>
              <a:rPr lang="ru-RU" dirty="0" err="1" smtClean="0"/>
              <a:t>Кожедуб</a:t>
            </a:r>
            <a:r>
              <a:rPr lang="ru-RU" dirty="0" smtClean="0"/>
              <a:t> воевал на Ла-5ФН </a:t>
            </a:r>
            <a:r>
              <a:rPr lang="ru-RU" dirty="0" smtClean="0"/>
              <a:t>, </a:t>
            </a:r>
            <a:r>
              <a:rPr lang="ru-RU" dirty="0" smtClean="0"/>
              <a:t>построенном на средства колхозника-пчеловода Сталинградской области В. В. Конева. В августе 1944 года, получив звание </a:t>
            </a:r>
            <a:r>
              <a:rPr lang="ru-RU" dirty="0" smtClean="0"/>
              <a:t>капитана </a:t>
            </a:r>
            <a:r>
              <a:rPr lang="ru-RU" dirty="0" smtClean="0"/>
              <a:t>был назначен заместителем командира 176-го гвардейского </a:t>
            </a:r>
            <a:r>
              <a:rPr lang="ru-RU" dirty="0" smtClean="0"/>
              <a:t>полка </a:t>
            </a:r>
            <a:r>
              <a:rPr lang="ru-RU" dirty="0" smtClean="0"/>
              <a:t>и стал воевать на новом истребителе Ла-7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Второй медали «Золотая Звезда» </a:t>
            </a:r>
            <a:r>
              <a:rPr lang="ru-RU" dirty="0" err="1" smtClean="0"/>
              <a:t>Кожедуб</a:t>
            </a:r>
            <a:r>
              <a:rPr lang="ru-RU" dirty="0" smtClean="0"/>
              <a:t> был удостоен 19 августа 1944 года за 256 боевых вылетов и 48 сбитых самолётов противника.</a:t>
            </a:r>
            <a:endParaRPr lang="ru-RU" dirty="0"/>
          </a:p>
        </p:txBody>
      </p:sp>
      <p:pic>
        <p:nvPicPr>
          <p:cNvPr id="6" name="Picture 2" descr="https://upload.wikimedia.org/wikipedia/commons/thumb/1/1e/Lavochkin_La-7_27_white_%289705727302%29.jpg/800px-Lavochkin_La-7_27_white_%289705727302%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125046"/>
            <a:ext cx="3494616" cy="232828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12160" y="6396335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Ла-7 </a:t>
            </a:r>
            <a:r>
              <a:rPr lang="ru-RU" sz="2400" dirty="0" err="1" smtClean="0"/>
              <a:t>Кожедуба</a:t>
            </a:r>
            <a:endParaRPr lang="ru-RU" sz="2400" dirty="0"/>
          </a:p>
        </p:txBody>
      </p:sp>
      <p:pic>
        <p:nvPicPr>
          <p:cNvPr id="6148" name="Picture 4" descr="https://upload.wikimedia.org/wikipedia/commons/1/17/Kozhedub2.jpg?uselang=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484784"/>
            <a:ext cx="3238500" cy="229552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148064" y="3717032"/>
            <a:ext cx="36324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Иван </a:t>
            </a:r>
            <a:r>
              <a:rPr lang="ru-RU" sz="2000" dirty="0" err="1" smtClean="0"/>
              <a:t>Кожедуб</a:t>
            </a:r>
            <a:r>
              <a:rPr lang="ru-RU" sz="2000" dirty="0" smtClean="0"/>
              <a:t> на фоне Ла-5ФН 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конце войны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К концу войны Иван </a:t>
            </a:r>
            <a:r>
              <a:rPr lang="ru-RU" sz="2400" dirty="0" err="1" smtClean="0"/>
              <a:t>Кожедуб</a:t>
            </a:r>
            <a:r>
              <a:rPr lang="ru-RU" sz="2400" dirty="0" smtClean="0"/>
              <a:t> уже был майором, </a:t>
            </a:r>
            <a:r>
              <a:rPr lang="ru-RU" sz="2400" dirty="0" smtClean="0"/>
              <a:t>летал на Ла-7, совершил 330 боевых вылетов, в 120 воздушных боях сбил 62 самолёта </a:t>
            </a:r>
            <a:r>
              <a:rPr lang="ru-RU" sz="2400" dirty="0" smtClean="0"/>
              <a:t>противника.</a:t>
            </a:r>
          </a:p>
          <a:p>
            <a:r>
              <a:rPr lang="ru-RU" sz="2400" dirty="0" smtClean="0"/>
              <a:t>Последний </a:t>
            </a:r>
            <a:r>
              <a:rPr lang="ru-RU" sz="2400" dirty="0" smtClean="0"/>
              <a:t>бой в Великую Отечественную, в котором он сбил 2 FW-190, </a:t>
            </a:r>
            <a:r>
              <a:rPr lang="ru-RU" sz="2400" dirty="0" err="1" smtClean="0"/>
              <a:t>Кожедуб</a:t>
            </a:r>
            <a:r>
              <a:rPr lang="ru-RU" sz="2400" dirty="0" smtClean="0"/>
              <a:t> провёл 17 апреля 1945 года в небе над Берлином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И. Н. </a:t>
            </a:r>
            <a:r>
              <a:rPr lang="ru-RU" sz="2400" dirty="0" err="1" smtClean="0"/>
              <a:t>Кожедуб</a:t>
            </a:r>
            <a:r>
              <a:rPr lang="ru-RU" sz="2400" dirty="0" smtClean="0"/>
              <a:t> ни разу не был сбит во время Великой Отечественной войны, и хотя его подбивали, он всегда сажал свой самолёт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Третью </a:t>
            </a:r>
            <a:r>
              <a:rPr lang="ru-RU" sz="2400" dirty="0" smtClean="0"/>
              <a:t>медаль «Золотая Звезда</a:t>
            </a:r>
            <a:r>
              <a:rPr lang="ru-RU" sz="2400" dirty="0" smtClean="0"/>
              <a:t>» </a:t>
            </a:r>
            <a:r>
              <a:rPr lang="ru-RU" sz="2400" dirty="0" err="1" smtClean="0"/>
              <a:t>Кожедуб</a:t>
            </a:r>
            <a:r>
              <a:rPr lang="ru-RU" sz="2400" dirty="0" smtClean="0"/>
              <a:t> получил 18 августа 1945 года за высокое воинское мастерство, личное мужество и отвагу, проявленную на фронтах войны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 войны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556790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По окончании войны </a:t>
            </a:r>
            <a:r>
              <a:rPr lang="ru-RU" sz="2400" dirty="0" err="1" smtClean="0"/>
              <a:t>Кожедуб</a:t>
            </a:r>
            <a:r>
              <a:rPr lang="ru-RU" sz="2400" dirty="0" smtClean="0"/>
              <a:t> продолжил службу в ВВС. В 1949 году окончил Краснознамённую Военно-воздушную академию. 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 </a:t>
            </a:r>
            <a:r>
              <a:rPr lang="ru-RU" sz="2400" dirty="0" smtClean="0"/>
              <a:t>это же время он оставался действующим пилотом-истребителем, освоив в 1948 году реактивный МиГ-15. 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 </a:t>
            </a:r>
            <a:r>
              <a:rPr lang="ru-RU" sz="2400" dirty="0" smtClean="0"/>
              <a:t>1956 году окончил Военную академию Генерального </a:t>
            </a:r>
            <a:r>
              <a:rPr lang="ru-RU" sz="2400" dirty="0" err="1" smtClean="0"/>
              <a:t>штаба.В</a:t>
            </a:r>
            <a:r>
              <a:rPr lang="ru-RU" sz="2400" dirty="0" smtClean="0"/>
              <a:t> </a:t>
            </a:r>
            <a:r>
              <a:rPr lang="ru-RU" sz="2400" dirty="0" smtClean="0"/>
              <a:t>1964—1971 — заместитель командующего ВВС Московского военного округа. 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 </a:t>
            </a:r>
            <a:r>
              <a:rPr lang="ru-RU" sz="2400" dirty="0" smtClean="0"/>
              <a:t>1971 служил в центральном аппарате ВВС, а с 1978 года — в Группе генеральных инспекторов Министерства Обороны СССР. В 1970 году </a:t>
            </a:r>
            <a:r>
              <a:rPr lang="ru-RU" sz="2400" dirty="0" err="1" smtClean="0"/>
              <a:t>Кожедубу</a:t>
            </a:r>
            <a:r>
              <a:rPr lang="ru-RU" sz="2400" dirty="0" smtClean="0"/>
              <a:t> присвоено звание генерал-полковника авиации. 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А </a:t>
            </a:r>
            <a:r>
              <a:rPr lang="ru-RU" sz="2400" dirty="0" smtClean="0"/>
              <a:t>в 1985 году И. Н. </a:t>
            </a:r>
            <a:r>
              <a:rPr lang="ru-RU" sz="2400" dirty="0" err="1" smtClean="0"/>
              <a:t>Кожедубу</a:t>
            </a:r>
            <a:r>
              <a:rPr lang="ru-RU" sz="2400" dirty="0" smtClean="0"/>
              <a:t> присвоено воинское звание Маршал авиации.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Смерть </a:t>
            </a:r>
            <a:r>
              <a:rPr lang="ru-RU" dirty="0" err="1" smtClean="0"/>
              <a:t>Кожедуба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2636912"/>
            <a:ext cx="54360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500" dirty="0" smtClean="0"/>
              <a:t>Скончался 8 августа 1991 года. </a:t>
            </a:r>
            <a:endParaRPr lang="ru-RU" sz="3500" dirty="0" smtClean="0"/>
          </a:p>
          <a:p>
            <a:r>
              <a:rPr lang="ru-RU" sz="3500" dirty="0" smtClean="0"/>
              <a:t>Похоронен </a:t>
            </a:r>
            <a:r>
              <a:rPr lang="ru-RU" sz="3500" dirty="0" smtClean="0"/>
              <a:t>на Новодевичьем </a:t>
            </a:r>
            <a:r>
              <a:rPr lang="ru-RU" sz="3500" dirty="0" smtClean="0"/>
              <a:t>кладбище </a:t>
            </a:r>
            <a:r>
              <a:rPr lang="ru-RU" sz="3500" dirty="0" smtClean="0"/>
              <a:t>в </a:t>
            </a:r>
            <a:r>
              <a:rPr lang="ru-RU" sz="3500" dirty="0" smtClean="0"/>
              <a:t>Москве.</a:t>
            </a:r>
            <a:endParaRPr lang="ru-RU" sz="3500" dirty="0"/>
          </a:p>
        </p:txBody>
      </p:sp>
      <p:pic>
        <p:nvPicPr>
          <p:cNvPr id="1028" name="Picture 4" descr="https://upload.wikimedia.org/wikipedia/ru/d/d1/%D0%9C%D0%BE%D0%B3%D0%B8%D0%BB%D0%B0_%D0%98.%D0%9D.%D0%9A%D0%BE%D0%B6%D0%B5%D0%B4%D1%83%D0%B1%D0%B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3372737" cy="5085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260</TotalTime>
  <Words>428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Литейная</vt:lpstr>
      <vt:lpstr>Самостоятельная работа по Истории по теме “Лица победы”</vt:lpstr>
      <vt:lpstr>Кожедуб Иван Никитович(1920-1991)</vt:lpstr>
      <vt:lpstr>Рождение и учёба</vt:lpstr>
      <vt:lpstr>Начало лётной карьеры</vt:lpstr>
      <vt:lpstr>Битва на Курской дуге и 1-ое звание Героя Советского Союза</vt:lpstr>
      <vt:lpstr>Ла-5ФН, Звание капитана, 2-я Золотая звезда</vt:lpstr>
      <vt:lpstr>В конце войны</vt:lpstr>
      <vt:lpstr>После войны</vt:lpstr>
      <vt:lpstr>Смерть Кожедуба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Самостоятельная работа по Истории по теме “Лица победы”</dc:title>
  <dc:creator>Friksasha</dc:creator>
  <cp:lastModifiedBy>Friksasha</cp:lastModifiedBy>
  <cp:revision>21</cp:revision>
  <dcterms:created xsi:type="dcterms:W3CDTF">2015-05-11T17:40:37Z</dcterms:created>
  <dcterms:modified xsi:type="dcterms:W3CDTF">2015-05-11T22:11:28Z</dcterms:modified>
</cp:coreProperties>
</file>