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8" r:id="rId5"/>
    <p:sldId id="267" r:id="rId6"/>
    <p:sldId id="265" r:id="rId7"/>
    <p:sldId id="259" r:id="rId8"/>
    <p:sldId id="260" r:id="rId9"/>
    <p:sldId id="270" r:id="rId10"/>
    <p:sldId id="269" r:id="rId11"/>
    <p:sldId id="264" r:id="rId12"/>
    <p:sldId id="261" r:id="rId13"/>
    <p:sldId id="262" r:id="rId14"/>
    <p:sldId id="266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5hBJ6wQMAzymtJkFc2vSbA==" hashData="zlqHJp3zIZ0ov5lF0iMHjn9cfbY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8062912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Самостоятельная работа по ОБЖ на тему </a:t>
            </a:r>
            <a:r>
              <a:rPr lang="en-US" dirty="0" smtClean="0"/>
              <a:t>“</a:t>
            </a:r>
            <a:r>
              <a:rPr lang="ru-RU" dirty="0" smtClean="0"/>
              <a:t>вредные привычки и их профилактика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8530456" cy="1034704"/>
          </a:xfrm>
        </p:spPr>
        <p:txBody>
          <a:bodyPr/>
          <a:lstStyle/>
          <a:p>
            <a:r>
              <a:rPr lang="ru-RU" dirty="0" smtClean="0"/>
              <a:t>Работу выполнил </a:t>
            </a:r>
            <a:r>
              <a:rPr lang="ru-RU" dirty="0" smtClean="0"/>
              <a:t>студент</a:t>
            </a:r>
            <a:r>
              <a:rPr lang="en-US" dirty="0" smtClean="0"/>
              <a:t> </a:t>
            </a:r>
            <a:r>
              <a:rPr lang="ru-RU" dirty="0" smtClean="0"/>
              <a:t>ГБОУ СПО </a:t>
            </a:r>
            <a:r>
              <a:rPr lang="ru-RU" dirty="0" smtClean="0"/>
              <a:t>ПТ №2 группы 1 КС 1.4 Фрик Александр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4509120"/>
            <a:ext cx="6210436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725544" cy="1399032"/>
          </a:xfrm>
        </p:spPr>
        <p:txBody>
          <a:bodyPr/>
          <a:lstStyle/>
          <a:p>
            <a:pPr algn="ctr"/>
            <a:r>
              <a:rPr lang="ru-RU" dirty="0" smtClean="0"/>
              <a:t>Печень</a:t>
            </a:r>
            <a:endParaRPr lang="ru-RU" dirty="0"/>
          </a:p>
        </p:txBody>
      </p:sp>
      <p:pic>
        <p:nvPicPr>
          <p:cNvPr id="4" name="Содержимое 3" descr="simptomy-cirroza-peche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132856"/>
            <a:ext cx="8742308" cy="3849683"/>
          </a:xfrm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395536" y="1412776"/>
            <a:ext cx="4176464" cy="720080"/>
          </a:xfrm>
          <a:prstGeom prst="rect">
            <a:avLst/>
          </a:prstGeom>
        </p:spPr>
        <p:txBody>
          <a:bodyPr vert="horz" anchor="t">
            <a:normAutofit fontScale="85000" lnSpcReduction="10000"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Печень здорового человека</a:t>
            </a: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788024" y="1340768"/>
            <a:ext cx="4176464" cy="72008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Печень алкоголика</a:t>
            </a: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1399032"/>
          </a:xfrm>
        </p:spPr>
        <p:txBody>
          <a:bodyPr>
            <a:normAutofit/>
          </a:bodyPr>
          <a:lstStyle/>
          <a:p>
            <a:r>
              <a:rPr lang="ru-RU" dirty="0" smtClean="0"/>
              <a:t>Последствия от алкоголизма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Спирт оказывает на центральную нервную систему угнетающее влияние.</a:t>
            </a:r>
          </a:p>
          <a:p>
            <a:r>
              <a:rPr lang="ru-RU" dirty="0" smtClean="0"/>
              <a:t>В алкогольных напитках содержится большое количество вредных добавок и компонентов, оказывающих </a:t>
            </a:r>
            <a:r>
              <a:rPr lang="ru-RU" dirty="0" err="1" smtClean="0"/>
              <a:t>общеотравляющее</a:t>
            </a:r>
            <a:r>
              <a:rPr lang="ru-RU" dirty="0" smtClean="0"/>
              <a:t> действие на организм.</a:t>
            </a:r>
          </a:p>
          <a:p>
            <a:r>
              <a:rPr lang="ru-RU" dirty="0" smtClean="0"/>
              <a:t>Длительное употребление алкоголя может привести к опасному заболеванию – циррозу печени.</a:t>
            </a:r>
          </a:p>
          <a:p>
            <a:r>
              <a:rPr lang="ru-RU" dirty="0" smtClean="0"/>
              <a:t>Алкоголики отмечаются неустойчивость настроения, раздражительность, расстройство сна, пищеварения, поражение внутренних органов, неуклонное падение интеллекта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против алкоголизма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5229200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большинстве случаев подростки впервые пробуют алкогольные напитки, подражая взрослым, поэтому здоровый образ жизни родителей должен стать примером для их детей.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Проводить лекции на тему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Вред алкоголя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Следить за продажами алкогольных напитков.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Запрещать рекламирование алкогольных напитков.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Следить за употреблением алкогольных напитков в учебных заведениях, общественных местах и т.д.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Наркомания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Наркомания</a:t>
            </a:r>
            <a:r>
              <a:rPr lang="ru-RU" dirty="0" smtClean="0"/>
              <a:t> – одна из самых пагубных привычек. Большинство наркотических средств являются </a:t>
            </a:r>
            <a:r>
              <a:rPr lang="ru-RU" dirty="0" err="1" smtClean="0"/>
              <a:t>общеклеточными</a:t>
            </a:r>
            <a:r>
              <a:rPr lang="ru-RU" dirty="0" smtClean="0"/>
              <a:t> ядами, т. е. веществами, понижающими жизнедеятельность всякой клетки – животной и растительной. В условиях организма они в первую очередь поражают места связи между нейронами.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Последствия от наркомании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Разрушение печеночных клеток.</a:t>
            </a:r>
          </a:p>
          <a:p>
            <a:r>
              <a:rPr lang="ru-RU" dirty="0" smtClean="0"/>
              <a:t>Поскольку организм вынужден справляться с большим количеством токсичных веществ, он преждевременно стареет.</a:t>
            </a:r>
          </a:p>
          <a:p>
            <a:r>
              <a:rPr lang="ru-RU" dirty="0" smtClean="0"/>
              <a:t>Страдает гормональный фон.</a:t>
            </a:r>
          </a:p>
          <a:p>
            <a:r>
              <a:rPr lang="ru-RU" dirty="0" smtClean="0"/>
              <a:t>Происходит выраженная стремительная социальная и моральная деградация человека.</a:t>
            </a:r>
          </a:p>
          <a:p>
            <a:r>
              <a:rPr lang="ru-RU" dirty="0" smtClean="0"/>
              <a:t>Нарушается адекватность </a:t>
            </a:r>
            <a:r>
              <a:rPr lang="ru-RU" smtClean="0"/>
              <a:t>восприятия действительности.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против наркомании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Следить на государственном уровне за распространением наркотиков.</a:t>
            </a:r>
          </a:p>
          <a:p>
            <a:r>
              <a:rPr lang="ru-RU" dirty="0" smtClean="0"/>
              <a:t>Проводить лекции на тему </a:t>
            </a:r>
            <a:r>
              <a:rPr lang="en-US" dirty="0" smtClean="0"/>
              <a:t>“</a:t>
            </a:r>
            <a:r>
              <a:rPr lang="ru-RU" dirty="0" smtClean="0"/>
              <a:t>Вред от наркотиков</a:t>
            </a:r>
            <a:r>
              <a:rPr lang="en-US" dirty="0" smtClean="0"/>
              <a:t>”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Следить за ребёнком чтобы он не попадал в дурные компании.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676456" cy="1143000"/>
          </a:xfrm>
        </p:spPr>
        <p:txBody>
          <a:bodyPr>
            <a:noAutofit/>
          </a:bodyPr>
          <a:lstStyle/>
          <a:p>
            <a:r>
              <a:rPr lang="ru-RU" sz="6000" dirty="0" smtClean="0"/>
              <a:t>Проблемы которые будут приведены</a:t>
            </a:r>
            <a:r>
              <a:rPr lang="en-US" sz="6000" dirty="0" smtClean="0"/>
              <a:t>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08921"/>
            <a:ext cx="8229600" cy="3240360"/>
          </a:xfrm>
        </p:spPr>
        <p:txBody>
          <a:bodyPr/>
          <a:lstStyle/>
          <a:p>
            <a:r>
              <a:rPr lang="ru-RU" sz="4400" dirty="0" smtClean="0"/>
              <a:t>Курение</a:t>
            </a:r>
          </a:p>
          <a:p>
            <a:r>
              <a:rPr lang="ru-RU" sz="4400" dirty="0" smtClean="0"/>
              <a:t>Алкоголизм</a:t>
            </a:r>
          </a:p>
          <a:p>
            <a:r>
              <a:rPr lang="ru-RU" sz="4400" dirty="0" smtClean="0"/>
              <a:t>Наркомания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Курение</a:t>
            </a:r>
            <a:r>
              <a:rPr lang="ru-RU" dirty="0" smtClean="0"/>
              <a:t> – одна из самых вредных привычек. В двух пачках сигарет содержится смертельная доза никотина, и только то, что никотин попадает в организм малыми порциями, спасает курильщика. В дыме табака находится более 30 ядовитых веществ: никотин, углекислый газ, угарный газ, синильная кислота, аммиак, различные смолы и кислоты, другие вещества. Табачные изделия готовятся из высушенных листьев табака, которые содержат белки, углеводы, минеральные соли, клетчатку, ферменты, жирные кислоты и другие вещества.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Лёгкие</a:t>
            </a:r>
            <a:endParaRPr lang="ru-RU" dirty="0"/>
          </a:p>
        </p:txBody>
      </p:sp>
      <p:pic>
        <p:nvPicPr>
          <p:cNvPr id="6" name="Содержимое 5" descr="legrkiye-kurjashego-i-zdorovogo-mertvec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288367"/>
            <a:ext cx="8121345" cy="3926213"/>
          </a:xfrm>
        </p:spPr>
      </p:pic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4176464" cy="72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Лёгкие здорового человека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788024" y="1412776"/>
            <a:ext cx="4176464" cy="72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Лёгкие курильщика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Никотин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Никотин – нервный яд который содержится в сигаретах.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никотин в малых дозах возбуждает нервные клетки, способствует учащению дыхания и сердцебиения, вызывает нарушение ритма сердечных сокращений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Большие дозы никотина замедляют и парализуют деятельность клеток центральной нервной системы, в том числе вегетативной.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836712"/>
          </a:xfrm>
        </p:spPr>
        <p:txBody>
          <a:bodyPr/>
          <a:lstStyle/>
          <a:p>
            <a:r>
              <a:rPr lang="ru-RU" dirty="0" smtClean="0"/>
              <a:t>Последствия от курения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83264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вредно курение для детей и подростков, неокрепшие нервная и кровеносная системы которых болезненно реагируют на табак.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Курение ведет к развитию хронического бронхита.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Курение увеличивает вероятность возникновения туберкулеза.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Часто курящие испытывают боли в сердце.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Увеличивается вероятность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инфактка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Страдают пищеварительный тракт, зубы и слизистая оболочка рта.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Курильщик должен помнить, что он подвергает здоровье окружающих: люди, находящиеся в накуренном помещении и вдыхающие сигаретный дым (так называемое «пассивное курение»), потребляют некоторое количество никотина и других вредных веществ.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всех, болеющих раком легких, 98 % составляют курильщики.</a:t>
            </a:r>
          </a:p>
          <a:p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против курения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Запрещать рекламирование табачных изделий.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Следить за курением в учебных заведениях, общественных местах и т.д.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Проводить лекции на тему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 от курение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Следить за продажами табачных изделий.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399032"/>
          </a:xfrm>
        </p:spPr>
        <p:txBody>
          <a:bodyPr/>
          <a:lstStyle/>
          <a:p>
            <a:r>
              <a:rPr lang="ru-RU" dirty="0" smtClean="0"/>
              <a:t>Алкоголизм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>
            <a:normAutofit/>
          </a:bodyPr>
          <a:lstStyle/>
          <a:p>
            <a:r>
              <a:rPr lang="ru-RU" i="1" dirty="0" smtClean="0"/>
              <a:t>Алкоголь</a:t>
            </a:r>
            <a:r>
              <a:rPr lang="ru-RU" dirty="0" smtClean="0"/>
              <a:t> – еще одна вредная привычка, пагубно влияющая на организм человека. Алкоголь, или спирт, действует на организм подобно наркотическим средствам, но вызываемая им стадия возбуждения более длительна. При введении внутрь алкоголь всасывается в желудке и тонком кишечнике, поступает в кровь и сравнительно равномерно распределяется в организме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r>
              <a:rPr lang="ru-RU" dirty="0" smtClean="0"/>
              <a:t>Алкоголь и холод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20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 приеме алкоголя возрастает теплопродукция, расширяются кожные сосуды, создается ощущение тепла, но при этом увеличивается теплоотдача, снижается температура тела, поэтому алкоголь нельзя использовать для борьбы с переохлаждением. Кроме того, человек, употребивший алкоголь, не ощущает внешнего холода, что может привести к опасному переохлаждению организма.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3219</TotalTime>
  <Words>640</Words>
  <Application>Microsoft Office PowerPoint</Application>
  <PresentationFormat>Экран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Самостоятельная работа по ОБЖ на тему “вредные привычки и их профилактика”</vt:lpstr>
      <vt:lpstr>Проблемы которые будут приведены:</vt:lpstr>
      <vt:lpstr>Курение</vt:lpstr>
      <vt:lpstr>Лёгкие</vt:lpstr>
      <vt:lpstr>Никотин</vt:lpstr>
      <vt:lpstr>Последствия от курения</vt:lpstr>
      <vt:lpstr>Профилактика против курения</vt:lpstr>
      <vt:lpstr>Алкоголизм</vt:lpstr>
      <vt:lpstr>Алкоголь и холод</vt:lpstr>
      <vt:lpstr>Печень</vt:lpstr>
      <vt:lpstr>Последствия от алкоголизма</vt:lpstr>
      <vt:lpstr>Профилактика против алкоголизма</vt:lpstr>
      <vt:lpstr>Наркомания</vt:lpstr>
      <vt:lpstr>Последствия от наркомании</vt:lpstr>
      <vt:lpstr>Профилактика против наркомании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вредные привычки и их профилактика</dc:title>
  <dc:creator>Friksasha</dc:creator>
  <cp:lastModifiedBy>Friksasha</cp:lastModifiedBy>
  <cp:revision>328</cp:revision>
  <dcterms:created xsi:type="dcterms:W3CDTF">2014-09-28T11:37:15Z</dcterms:created>
  <dcterms:modified xsi:type="dcterms:W3CDTF">2015-04-22T16:45:43Z</dcterms:modified>
</cp:coreProperties>
</file>