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oecd.org/dataoecd/52/35/43845204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992888" cy="21602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Использование «зеленых технологий» в сфере ИТ  профессиональной деятельности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941168"/>
            <a:ext cx="5114778" cy="1101248"/>
          </a:xfrm>
        </p:spPr>
        <p:txBody>
          <a:bodyPr>
            <a:normAutofit fontScale="77500" lnSpcReduction="2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Calibri" pitchFamily="34" charset="0"/>
              </a:rPr>
              <a:t>Работу выполнил </a:t>
            </a:r>
            <a:br>
              <a:rPr lang="ru-RU" sz="36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Calibri" pitchFamily="34" charset="0"/>
              </a:rPr>
              <a:t>Студент группы 1КС 1.4</a:t>
            </a:r>
          </a:p>
          <a:p>
            <a:r>
              <a:rPr lang="ru-RU" sz="3600" dirty="0" err="1" smtClean="0">
                <a:solidFill>
                  <a:srgbClr val="FF0000"/>
                </a:solidFill>
                <a:latin typeface="Calibri" pitchFamily="34" charset="0"/>
              </a:rPr>
              <a:t>Плескачев</a:t>
            </a:r>
            <a:r>
              <a:rPr lang="ru-RU" sz="3600" dirty="0" smtClean="0">
                <a:solidFill>
                  <a:srgbClr val="FF0000"/>
                </a:solidFill>
                <a:latin typeface="Calibri" pitchFamily="34" charset="0"/>
              </a:rPr>
              <a:t> Степан</a:t>
            </a:r>
            <a:endParaRPr lang="ru-RU" sz="3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72261" y="2967335"/>
            <a:ext cx="399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82" name="Picture 2" descr="В 2013 году украинцы чаще начинали бизнес в сферах торговли, ИТ -технологий и транспор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4073690"/>
            <a:ext cx="4176464" cy="2784309"/>
          </a:xfrm>
          <a:prstGeom prst="rect">
            <a:avLst/>
          </a:prstGeom>
          <a:noFill/>
        </p:spPr>
      </p:pic>
      <p:pic>
        <p:nvPicPr>
          <p:cNvPr id="20484" name="Picture 4" descr="http://www.dw.de/image/0,,3160902_4,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3419872" cy="252863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kpi-drive.ru/wp-content/uploads/2012/04/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352928" cy="64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5519302" cy="29969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140968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Экологические технологии, как правило, позволяют значительно снизить потребление ресурсов, расширить использование побочных продуктов. Так, современные холодильники потребляют на 75% меньше электричества, чем их аналоги в 1975 г. при 20%-ном повышении мощности, в частности, благодаря улучшенной изоляции и более эффективным системам охлаждения.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33056"/>
            <a:ext cx="7239000" cy="252268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«зеленом» строительстве не только повторно используются строительные материалы, но утилизируется мусор, применяются новые изолирующие материалы и альтернативные источники энергии, отработанный теплый воздух идет на отопление и пр.</a:t>
            </a:r>
            <a:endParaRPr lang="ru-RU" dirty="0"/>
          </a:p>
        </p:txBody>
      </p:sp>
      <p:pic>
        <p:nvPicPr>
          <p:cNvPr id="17410" name="Picture 2" descr="http://5.135.53.17/images/uploads/images/dom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5760640" cy="3693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Наиболее простыми и эффективными методами снижения потребления энергии и решения других экологических проблем становятся применение технологий, ориентированных на улучшение теплоизоляции зданий, использование более легких материалов в транспортных средствах, снижение утечек воды в муниципальных системах, а также совершенствование методов хранения сельскохозяйственной продукции. В сущности, любые меры по снижению ресурсоемкости в использовании материалов и дизайне могут оказать существенное влияние на окружающую среду.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3016"/>
            <a:ext cx="7239000" cy="28827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Важную роль в проведении научных исследований и разработок играют частные компании (включая малый и средний бизнес), которые рассматривают их в качестве возможности повысить эффективность производства и, как следствие, свои конкурентные преимущества. Так, подавляющая часть глобальных инвестиций в экологически чистые технологии, которые в 2006–2008 гг. </a:t>
            </a:r>
            <a:r>
              <a:rPr lang="ru-RU" dirty="0" smtClean="0">
                <a:hlinkClick r:id="rId2"/>
              </a:rPr>
              <a:t>выросли на 60% до 148,4 </a:t>
            </a:r>
            <a:r>
              <a:rPr lang="ru-RU" dirty="0" err="1" smtClean="0">
                <a:hlinkClick r:id="rId2"/>
              </a:rPr>
              <a:t>млрд</a:t>
            </a:r>
            <a:r>
              <a:rPr lang="ru-RU" dirty="0" smtClean="0">
                <a:hlinkClick r:id="rId2"/>
              </a:rPr>
              <a:t> долл.</a:t>
            </a:r>
            <a:r>
              <a:rPr lang="ru-RU" dirty="0" smtClean="0"/>
              <a:t> , приходилась на частные компании.</a:t>
            </a:r>
            <a:endParaRPr lang="ru-RU" dirty="0"/>
          </a:p>
        </p:txBody>
      </p:sp>
      <p:pic>
        <p:nvPicPr>
          <p:cNvPr id="15362" name="Picture 2" descr="http://www.i-russia.ru/media/photos/medium/41d3588746b12c411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3528392" cy="2524126"/>
          </a:xfrm>
          <a:prstGeom prst="rect">
            <a:avLst/>
          </a:prstGeom>
          <a:noFill/>
        </p:spPr>
      </p:pic>
      <p:pic>
        <p:nvPicPr>
          <p:cNvPr id="15364" name="Picture 4" descr="http://www.tpp-inform.ru/userdata/2014/1413828366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32656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</TotalTime>
  <Words>220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Использование «зеленых технологий» в сфере ИТ  профессиональной деятельности 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«зеленых технологий» в сфере ИТ в профессиональной деятельности </dc:title>
  <dc:creator>Степан</dc:creator>
  <cp:lastModifiedBy>Степан</cp:lastModifiedBy>
  <cp:revision>4</cp:revision>
  <dcterms:created xsi:type="dcterms:W3CDTF">2014-12-16T19:46:41Z</dcterms:created>
  <dcterms:modified xsi:type="dcterms:W3CDTF">2014-12-16T20:23:01Z</dcterms:modified>
</cp:coreProperties>
</file>