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236" r:id="rId2"/>
    <p:sldMasterId id="2147484285" r:id="rId3"/>
    <p:sldMasterId id="2147484321" r:id="rId4"/>
    <p:sldMasterId id="2147484333" r:id="rId5"/>
    <p:sldMasterId id="2147484345" r:id="rId6"/>
    <p:sldMasterId id="2147484357" r:id="rId7"/>
  </p:sldMasterIdLst>
  <p:sldIdLst>
    <p:sldId id="256" r:id="rId8"/>
    <p:sldId id="257" r:id="rId9"/>
    <p:sldId id="268" r:id="rId10"/>
    <p:sldId id="259" r:id="rId11"/>
    <p:sldId id="269" r:id="rId12"/>
    <p:sldId id="266" r:id="rId13"/>
    <p:sldId id="267" r:id="rId14"/>
    <p:sldId id="260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718" autoAdjust="0"/>
  </p:normalViewPr>
  <p:slideViewPr>
    <p:cSldViewPr>
      <p:cViewPr>
        <p:scale>
          <a:sx n="67" d="100"/>
          <a:sy n="67" d="100"/>
        </p:scale>
        <p:origin x="-148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D9DD3D-5889-45E8-B6F3-4C1DAB7867BC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D4F2F0-E359-4592-83E7-B01FFA384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71572" y="0"/>
            <a:ext cx="7572428" cy="2286016"/>
          </a:xfrm>
        </p:spPr>
        <p:txBody>
          <a:bodyPr/>
          <a:lstStyle/>
          <a:p>
            <a:r>
              <a:rPr sz="9600" dirty="0" smtClean="0"/>
              <a:t>  </a:t>
            </a:r>
            <a:r>
              <a:rPr lang="ru-RU" sz="9600" dirty="0" smtClean="0"/>
              <a:t>    </a:t>
            </a:r>
            <a:r>
              <a:rPr lang="ru-RU" sz="10000" dirty="0" smtClean="0"/>
              <a:t>Пётр </a:t>
            </a:r>
            <a:r>
              <a:rPr sz="10000" dirty="0" smtClean="0"/>
              <a:t>I</a:t>
            </a:r>
            <a:endParaRPr lang="ru-RU" sz="10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03240" y="2132856"/>
            <a:ext cx="6840760" cy="1070992"/>
          </a:xfrm>
        </p:spPr>
        <p:txBody>
          <a:bodyPr numCol="1">
            <a:normAutofit fontScale="55000" lnSpcReduction="20000"/>
          </a:bodyPr>
          <a:lstStyle/>
          <a:p>
            <a:r>
              <a:rPr lang="ru-RU" sz="6900" b="1" dirty="0" smtClean="0"/>
              <a:t>Внутренняя и внешняя политика Петра </a:t>
            </a:r>
            <a:r>
              <a:rPr lang="en-US" sz="6900" b="1" dirty="0" smtClean="0"/>
              <a:t>I</a:t>
            </a:r>
            <a:r>
              <a:rPr lang="ru-RU" sz="6900" b="1" dirty="0" smtClean="0"/>
              <a:t>.</a:t>
            </a:r>
            <a:endParaRPr lang="ru-RU" sz="69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1027" name="Picture 3" descr="D:\Тома\Новая папка\Petr_Pervy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262312" cy="4492670"/>
          </a:xfrm>
          <a:prstGeom prst="rect">
            <a:avLst/>
          </a:prstGeom>
          <a:ln w="127000" cap="rnd">
            <a:solidFill>
              <a:schemeClr val="accent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67944" y="4581128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92D050"/>
                </a:solidFill>
              </a:rPr>
              <a:t>Работу выполнил </a:t>
            </a:r>
            <a:br>
              <a:rPr lang="ru-RU" sz="3200" b="1" i="1" dirty="0" smtClean="0">
                <a:solidFill>
                  <a:srgbClr val="92D050"/>
                </a:solidFill>
              </a:rPr>
            </a:br>
            <a:r>
              <a:rPr lang="ru-RU" sz="3200" b="1" i="1" dirty="0" smtClean="0">
                <a:solidFill>
                  <a:srgbClr val="92D050"/>
                </a:solidFill>
              </a:rPr>
              <a:t>Студент группы 1КС 1.4</a:t>
            </a:r>
          </a:p>
          <a:p>
            <a:r>
              <a:rPr lang="ru-RU" sz="3200" b="1" i="1" dirty="0" err="1" smtClean="0">
                <a:solidFill>
                  <a:srgbClr val="92D050"/>
                </a:solidFill>
              </a:rPr>
              <a:t>Плескачев</a:t>
            </a:r>
            <a:r>
              <a:rPr lang="ru-RU" sz="3200" b="1" i="1" dirty="0" smtClean="0">
                <a:solidFill>
                  <a:srgbClr val="92D050"/>
                </a:solidFill>
              </a:rPr>
              <a:t> Степан</a:t>
            </a:r>
            <a:endParaRPr lang="ru-RU" sz="32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535782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Предпосылками реформ Петра 1 являются два важных аспекта: Объективное отставание России от стран Европы и личность Петра 1,        сумевшего взять на себя ответственность принятия столь кардинальных решений.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28"/>
            <a:ext cx="8929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Предпосылки реформ Петра 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pet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715172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2000">
              <a:schemeClr val="accent6">
                <a:lumMod val="20000"/>
                <a:lumOff val="8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45000">
              <a:schemeClr val="accent6">
                <a:lumMod val="40000"/>
                <a:lumOff val="60000"/>
              </a:schemeClr>
            </a:gs>
            <a:gs pos="77000">
              <a:schemeClr val="accent6">
                <a:lumMod val="75000"/>
              </a:schemeClr>
            </a:gs>
            <a:gs pos="100000">
              <a:schemeClr val="accent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Тома\Новая папка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072098" cy="437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no Pro Smbd" pitchFamily="18" charset="0"/>
              </a:rPr>
              <a:t>Предпосылки Реформ Петра I </a:t>
            </a:r>
            <a:endParaRPr lang="ru-RU" sz="5600" dirty="0">
              <a:solidFill>
                <a:schemeClr val="accent6">
                  <a:lumMod val="20000"/>
                  <a:lumOff val="80000"/>
                </a:schemeClr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1785926"/>
            <a:ext cx="3929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Петр с конца XVII в. начал формировать полки в полном смысле регулярной армии. Были созданы 30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пехотных солдатских полков из рекрутов, которых брали с определенного количества дворов крестьян, холопов и из “охочих”(вольных, не из крепостных)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7953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Военные реформы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Администратор\Рабочий стол\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457203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70"/>
            <a:ext cx="4786314" cy="550072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Главные итоги военных реформ Петра сводятся к следующему: создание сильной регулярной армии, способной воевать с основными противниками России и побеждать их; создание мощного военно-морского флота – почти что из ничего; небывалый рост военных расходов и как следствие – покрытие их за счет жесточайшего выжимания средств из простого народа.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D:\Тома\Новая папка\63790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3989671" cy="557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5572132" cy="44291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Областная реформа Петра I придала государственной жизни России бюрократический характер западноевропейского толка. Реформа сыграла значительную роль для победы в Северной войне 1700—1721 годов, наметила разделение судебной и административной властей, военной и гражданской службы. Однако значительно увеличивался штат государственных служащих, а значит, и затраты на их содержание, хотя они были значительно меньше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Областная реформа Петра 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440dd-027antropov0ptpetra1grm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357430"/>
            <a:ext cx="2857520" cy="4143404"/>
          </a:xfrm>
          <a:prstGeom prst="rect">
            <a:avLst/>
          </a:prstGeom>
          <a:ln w="190500" cap="sq">
            <a:solidFill>
              <a:srgbClr val="EAB2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8926"/>
            <a:ext cx="8472518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Финансовая реформа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643314"/>
            <a:ext cx="9001156" cy="321468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1704 году Петром была проведена денежная реформа, в результате которой основной денежной единицей стала не деньга, а копейка. Она отныне стала равняться не ½ деньги, а 2 деньгам, а слово это впервые появилось на монетах. Тогда же был отменен и неразменный рубль, бывший с XV века условной денежной единицей, приравненной к 68 граммам чистого серебра и использовавшейся в качестве эталона при обменных операциях. Важнейшей мерой в ходе финансовой реформы стало введение подушной подати вместо существовавшего до этого подворного обложения. В 1710 году была проведена «подворная» перепись, показавшая уменьшение количества дворов.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39092532_800px500_nikolaevskih_rubley__Pet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86214" cy="2075951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Администратор\Рабочий стол\Моне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0008" y="1428736"/>
            <a:ext cx="2256818" cy="2214578"/>
          </a:xfrm>
          <a:prstGeom prst="ellipse">
            <a:avLst/>
          </a:prstGeom>
          <a:noFill/>
        </p:spPr>
      </p:pic>
      <p:pic>
        <p:nvPicPr>
          <p:cNvPr id="1029" name="Picture 5" descr="C:\Documents and Settings\Администратор\Рабочий стол\Моне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5666" y="1428736"/>
            <a:ext cx="2298600" cy="221457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4786314" y="1643050"/>
            <a:ext cx="4357686" cy="5000660"/>
          </a:xfrm>
          <a:prstGeom prst="verticalScroll">
            <a:avLst/>
          </a:prstGeom>
          <a:solidFill>
            <a:schemeClr val="bg2">
              <a:lumMod val="75000"/>
            </a:schemeClr>
          </a:solidFill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214554"/>
            <a:ext cx="48577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Петр устремил свой зоркий глаз и на церковь: потребовал от нее отчеты о доходах, заставил строить на свои средства корабли. В 1700 г. умер патриарх Адриан. Нового патриарха, которого ждали верующие, так и не назначили. Вместо него ввели новую должность — местоблюстителя патриаршего престола, который имел только функции духовного пастыря. А имущество церкви поступило в Монастырский приказ. Доходы от него шли в царскую казну.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D:\Тома\Новая папка\reglament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14554"/>
            <a:ext cx="322128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6596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Церковная реформа</a:t>
            </a:r>
            <a:endParaRPr lang="ru-RU" sz="54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2285984" cy="4500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Реформы значительно укрепили Российское государство, поставили его в ряд великих европейских держав.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Тома\Петр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4786346" cy="61319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403</TotalTime>
  <Words>412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1_Трек</vt:lpstr>
      <vt:lpstr>Fresh</vt:lpstr>
      <vt:lpstr>Deluxe</vt:lpstr>
      <vt:lpstr>Currency</vt:lpstr>
      <vt:lpstr>Открытая</vt:lpstr>
      <vt:lpstr>Аспект</vt:lpstr>
      <vt:lpstr>Изящная</vt:lpstr>
      <vt:lpstr>      Пётр I</vt:lpstr>
      <vt:lpstr>Слайд 2</vt:lpstr>
      <vt:lpstr>Слайд 3</vt:lpstr>
      <vt:lpstr>Слайд 4</vt:lpstr>
      <vt:lpstr>Слайд 5</vt:lpstr>
      <vt:lpstr>Слайд 6</vt:lpstr>
      <vt:lpstr>Финансовая реформа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I</dc:title>
  <dc:creator>Admin</dc:creator>
  <cp:lastModifiedBy>Степан</cp:lastModifiedBy>
  <cp:revision>45</cp:revision>
  <dcterms:created xsi:type="dcterms:W3CDTF">2009-10-26T17:25:12Z</dcterms:created>
  <dcterms:modified xsi:type="dcterms:W3CDTF">2014-12-08T17:26:15Z</dcterms:modified>
</cp:coreProperties>
</file>