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DBF94-D023-452E-BBAA-5294F90E9CC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9064B-1482-46E2-9A40-78D090F9B6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EFFD7D-DF4B-43E3-A01E-2AB55F2A1C6C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905488-E13E-4EE7-8ADC-34F800E86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491508" cy="1609724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 группы 1КС 1.4</a:t>
            </a:r>
          </a:p>
          <a:p>
            <a:pPr algn="r"/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Плескачев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Степан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0818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Происхождение жизни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ЗЕМЛЕ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914400" y="285750"/>
            <a:ext cx="82296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Теория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Опарина-Холдейна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Содержимое 7" descr="2021587_640px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857875" y="1428750"/>
            <a:ext cx="3286125" cy="3857625"/>
          </a:xfrm>
        </p:spPr>
      </p:pic>
      <p:pic>
        <p:nvPicPr>
          <p:cNvPr id="9" name="Рисунок 8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5500702"/>
            <a:ext cx="3571900" cy="1143008"/>
          </a:xfrm>
          <a:prstGeom prst="rect">
            <a:avLst/>
          </a:prstGeom>
        </p:spPr>
      </p:pic>
      <p:pic>
        <p:nvPicPr>
          <p:cNvPr id="10" name="Рисунок 9" descr="HALDANE_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3286148" cy="3786214"/>
          </a:xfrm>
          <a:prstGeom prst="rect">
            <a:avLst/>
          </a:prstGeom>
        </p:spPr>
      </p:pic>
      <p:pic>
        <p:nvPicPr>
          <p:cNvPr id="11" name="Рисунок 10" descr="im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429264"/>
            <a:ext cx="4000528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Процесс становления жизни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857364"/>
            <a:ext cx="8715436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  Синтез низкомо-                                                                        Возникновение                      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 лекулярных орган.                                                                        простейших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  соединений                                                                                     клеток</a:t>
            </a:r>
          </a:p>
          <a:p>
            <a:pPr>
              <a:buNone/>
            </a:pPr>
            <a:r>
              <a:rPr lang="ru-RU" sz="1800" dirty="0" smtClean="0"/>
              <a:t>                              </a:t>
            </a:r>
          </a:p>
          <a:p>
            <a:pPr>
              <a:buNone/>
            </a:pPr>
            <a:r>
              <a:rPr lang="ru-RU" sz="1800" dirty="0" smtClean="0"/>
              <a:t>                             Образование биологи-           формирование</a:t>
            </a:r>
          </a:p>
          <a:p>
            <a:pPr>
              <a:buNone/>
            </a:pPr>
            <a:r>
              <a:rPr lang="ru-RU" sz="1800" dirty="0" smtClean="0"/>
              <a:t>                                 ческих полимеров          фазообособленных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систем орган. веществ.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</a:t>
            </a:r>
          </a:p>
          <a:p>
            <a:pPr>
              <a:buNone/>
            </a:pPr>
            <a:r>
              <a:rPr lang="ru-RU" sz="1800" dirty="0" smtClean="0"/>
              <a:t>                             Химический этап</a:t>
            </a:r>
            <a:endParaRPr lang="ru-RU" sz="1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357290" y="1500174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750331" y="2250273"/>
            <a:ext cx="185738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607719" y="2107397"/>
            <a:ext cx="185738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7143768" y="1428736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78629" y="4250537"/>
            <a:ext cx="185738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4214810" y="4786322"/>
            <a:ext cx="200026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643174" y="514351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023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Химический этап</a:t>
            </a:r>
            <a:endParaRPr lang="ru-RU" dirty="0"/>
          </a:p>
        </p:txBody>
      </p:sp>
      <p:pic>
        <p:nvPicPr>
          <p:cNvPr id="5" name="Содержимое 4" descr="0011-011-KHimicheskij-etap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7429500" cy="48720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80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Биологический этап</a:t>
            </a:r>
            <a:endParaRPr lang="ru-RU" dirty="0"/>
          </a:p>
        </p:txBody>
      </p:sp>
      <p:pic>
        <p:nvPicPr>
          <p:cNvPr id="4" name="Содержимое 3" descr="img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444750"/>
            <a:ext cx="4762500" cy="3019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596" y="285728"/>
            <a:ext cx="8229600" cy="1023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Гипотеза стационарного стояния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Согласно этой гипотезе Земля никогда не возникала, а существовала вечно; она всегда была способна поддерживать жизнь, а если и изменялась, то очень мало; виды также существовали всегда</a:t>
            </a:r>
          </a:p>
          <a:p>
            <a:endParaRPr lang="ru-RU" dirty="0"/>
          </a:p>
        </p:txBody>
      </p:sp>
      <p:pic>
        <p:nvPicPr>
          <p:cNvPr id="10" name="Рисунок 9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639100"/>
            <a:ext cx="6858048" cy="399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rot="10800000" flipV="1">
            <a:off x="1357290" y="1285860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Гипотезы возникновения жизни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2808"/>
            <a:ext cx="8472518" cy="45720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Креационизм</a:t>
            </a:r>
            <a:endParaRPr lang="ru-RU" sz="2000" dirty="0" smtClean="0"/>
          </a:p>
          <a:p>
            <a:pPr>
              <a:buNone/>
            </a:pPr>
            <a:r>
              <a:rPr lang="ru-RU" sz="1800" dirty="0" smtClean="0"/>
              <a:t>      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Самопроизвольное</a:t>
            </a:r>
            <a:endParaRPr lang="ru-RU" sz="1800" b="1" dirty="0" smtClean="0"/>
          </a:p>
          <a:p>
            <a:pPr>
              <a:buNone/>
            </a:pPr>
            <a:r>
              <a:rPr lang="ru-RU" sz="1800" dirty="0" smtClean="0"/>
              <a:t>                зарождение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Гипотеза панспермии</a:t>
            </a:r>
            <a:endParaRPr lang="ru-RU" sz="18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285984" y="1643050"/>
            <a:ext cx="17859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357554" y="2357430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857752" y="1428736"/>
            <a:ext cx="171451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29322" y="1285860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8082" y="185736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Теория </a:t>
            </a:r>
            <a:r>
              <a:rPr lang="ru-RU" dirty="0" err="1" smtClean="0">
                <a:latin typeface="+mj-lt"/>
              </a:rPr>
              <a:t>Опарина-Холдейна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3000372"/>
            <a:ext cx="361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Гипотеза стационарного состояния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85720" y="142852"/>
            <a:ext cx="8229600" cy="92869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Креационизм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        </a:t>
            </a:r>
            <a:r>
              <a:rPr lang="ru-RU" sz="1800" u="sng" dirty="0" smtClean="0">
                <a:solidFill>
                  <a:schemeClr val="accent1"/>
                </a:solidFill>
              </a:rPr>
              <a:t>Креационизм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 smtClean="0"/>
              <a:t>(от лат. creatio, род. creationis — творение) — теологическая и мировоззренческая концепция, в рамках которой основные формы органического мира (жизнь), человечество, планета Земля, а также мир в целом, рассматриваются как непосредственно созданные Творцом или Богом.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9849761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00438"/>
            <a:ext cx="2928958" cy="2428892"/>
          </a:xfrm>
          <a:prstGeom prst="rect">
            <a:avLst/>
          </a:prstGeom>
        </p:spPr>
      </p:pic>
      <p:pic>
        <p:nvPicPr>
          <p:cNvPr id="6" name="Рисунок 5" descr="god-102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000372"/>
            <a:ext cx="3298949" cy="2786082"/>
          </a:xfrm>
          <a:prstGeom prst="rect">
            <a:avLst/>
          </a:prstGeom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429132"/>
            <a:ext cx="2094271" cy="217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596" y="214290"/>
            <a:ext cx="8229600" cy="1023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Самопроизвольное зарождение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3071834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Автором  этой теории можно считать Аристотеля. Её основа состоит в превращении неживого вещества в живую материю.</a:t>
            </a:r>
            <a:endParaRPr lang="ru-RU" sz="1800" dirty="0"/>
          </a:p>
        </p:txBody>
      </p:sp>
      <p:pic>
        <p:nvPicPr>
          <p:cNvPr id="5" name="Рисунок 4" descr="image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000240"/>
            <a:ext cx="2961884" cy="364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86313" y="1571625"/>
            <a:ext cx="4357687" cy="4000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</a:t>
            </a:r>
            <a:r>
              <a:rPr lang="ru-RU" sz="2800" dirty="0" smtClean="0"/>
              <a:t>Итальянский врач Франческо Реди (1626- 1697)подошел к проблеме возникновения жизни более строго и не подверг сомнению  теорию спонтанного зарождения </a:t>
            </a:r>
            <a:endParaRPr lang="ru-RU" sz="1800" dirty="0"/>
          </a:p>
        </p:txBody>
      </p:sp>
      <p:pic>
        <p:nvPicPr>
          <p:cNvPr id="11" name="Содержимое 10" descr="sil14-r002-02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76238"/>
            <a:ext cx="4357688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357290" y="428604"/>
            <a:ext cx="6572296" cy="7378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Опыт Ф.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Реди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Содержимое 5" descr="image2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22438"/>
            <a:ext cx="3357586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66883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2400" dirty="0" smtClean="0"/>
              <a:t>Он поместил мертвых змей в разные сосуды, причем одни сосуды накрыл кисеей, а другие оставил открытыми. Налетевшие мухи отложили яйца на мертвых змеях в открытых сосудах;  вскоре из яиц вывелись личинки. Реди доказал то, </a:t>
            </a:r>
            <a:r>
              <a:rPr lang="ru-RU" sz="2400" dirty="0" smtClean="0">
                <a:solidFill>
                  <a:srgbClr val="FF0000"/>
                </a:solidFill>
              </a:rPr>
              <a:t>что жизнь может возникнуть только из предшествующей жизни.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4572000" cy="47148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2400" dirty="0" smtClean="0"/>
              <a:t>Подобных взглядов придерживался и голландский ученый Антони Ван Левенгук , который, используя микроскоп, открыл мельчайшие организмы, невидимые невооруженным глазом. Это были бактерии и протисты. Левенгук высказал мысль, что эти крошечные организмы, или «анималькулы», как он их называл, происходят от себе подобных. </a:t>
            </a:r>
            <a:endParaRPr lang="ru-RU" sz="1800" dirty="0"/>
          </a:p>
        </p:txBody>
      </p:sp>
      <p:pic>
        <p:nvPicPr>
          <p:cNvPr id="5" name="Рисунок 4" descr="1228418761_leveng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571480"/>
            <a:ext cx="3571900" cy="5375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857250"/>
            <a:ext cx="3681413" cy="5319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Сокрушительный удар по этой гипотезе был нанесен в 19 в. французским ученым-микробиологом Луи Пастером . Его работы позволили утверждать, что принцип «Все живое- из живого» справедлив для всех известных организмов на нашей планете. </a:t>
            </a:r>
            <a:endParaRPr lang="ru-RU" sz="2400" dirty="0"/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714488"/>
            <a:ext cx="4601543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14438"/>
            <a:ext cx="3500438" cy="30003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smtClean="0">
                <a:solidFill>
                  <a:srgbClr val="FF0000"/>
                </a:solidFill>
              </a:rPr>
              <a:t>Панспермия</a:t>
            </a:r>
            <a:r>
              <a:rPr lang="ru-RU" sz="1800" dirty="0" smtClean="0"/>
              <a:t> — гипотеза о появлении жизни на Земле в результате переноса с других планет каких-либо «зародышей жизни». Одни ученые считают, что жизнь была перенесена с метеоритами, другие- при помощи света, а третьи- космическими пришельцами.</a:t>
            </a:r>
          </a:p>
          <a:p>
            <a:pPr>
              <a:buNone/>
            </a:pPr>
            <a:r>
              <a:rPr lang="ru-RU" sz="1800" dirty="0" smtClean="0"/>
              <a:t>    </a:t>
            </a:r>
            <a:endParaRPr lang="ru-RU" sz="1800" dirty="0"/>
          </a:p>
        </p:txBody>
      </p:sp>
      <p:sp>
        <p:nvSpPr>
          <p:cNvPr id="2050" name="WordArt 2" descr="Бумажный пакет"/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0" y="285750"/>
            <a:ext cx="7286625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Гипотеза панспермии</a:t>
            </a:r>
            <a:endParaRPr lang="ru-RU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Рисунок 7" descr="7016861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428736"/>
            <a:ext cx="2428892" cy="3143272"/>
          </a:xfrm>
          <a:prstGeom prst="rect">
            <a:avLst/>
          </a:prstGeom>
        </p:spPr>
      </p:pic>
      <p:pic>
        <p:nvPicPr>
          <p:cNvPr id="10" name="Рисунок 9" descr="184e17df8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357298"/>
            <a:ext cx="2576521" cy="3214710"/>
          </a:xfrm>
          <a:prstGeom prst="rect">
            <a:avLst/>
          </a:prstGeom>
        </p:spPr>
      </p:pic>
      <p:pic>
        <p:nvPicPr>
          <p:cNvPr id="11" name="Рисунок 10" descr="uzayl%FD_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714884"/>
            <a:ext cx="464347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66b3b286dcb5d01565b41d8f63ffd5bb66b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660</TotalTime>
  <Words>377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Гипотезы возникновения жизни</vt:lpstr>
      <vt:lpstr>Креационизм</vt:lpstr>
      <vt:lpstr>Самопроизвольное зарождение</vt:lpstr>
      <vt:lpstr>Слайд 5</vt:lpstr>
      <vt:lpstr>Опыт Ф. Реди</vt:lpstr>
      <vt:lpstr>Слайд 7</vt:lpstr>
      <vt:lpstr>Слайд 8</vt:lpstr>
      <vt:lpstr>Гипотеза панспермии</vt:lpstr>
      <vt:lpstr>Теория Опарина-Холдейна</vt:lpstr>
      <vt:lpstr>Процесс становления жизни</vt:lpstr>
      <vt:lpstr>            Химический этап</vt:lpstr>
      <vt:lpstr>       Биологический этап</vt:lpstr>
      <vt:lpstr>Гипотеза стационарного стояния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Гипотеза возникновения жизни.</dc:title>
  <dc:creator>Neo</dc:creator>
  <cp:lastModifiedBy>Степан</cp:lastModifiedBy>
  <cp:revision>70</cp:revision>
  <dcterms:created xsi:type="dcterms:W3CDTF">2012-02-07T13:28:49Z</dcterms:created>
  <dcterms:modified xsi:type="dcterms:W3CDTF">2015-03-11T17:54:40Z</dcterms:modified>
</cp:coreProperties>
</file>