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34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70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83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6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42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695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61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04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7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03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99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0AD41-C246-4DE5-8E74-7BAA0DCB7AC3}" type="datetimeFigureOut">
              <a:rPr lang="ru-RU" smtClean="0"/>
              <a:t>22.10.2014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C2D84-6D3F-4D36-8382-D53163EDA8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89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3240360"/>
          </a:xfrm>
        </p:spPr>
        <p:txBody>
          <a:bodyPr/>
          <a:lstStyle/>
          <a:p>
            <a:r>
              <a:rPr lang="ru-RU" b="1" dirty="0" smtClean="0"/>
              <a:t>ЗДОРОВЬЕ</a:t>
            </a:r>
            <a:br>
              <a:rPr lang="ru-RU" b="1" dirty="0" smtClean="0"/>
            </a:br>
            <a:r>
              <a:rPr lang="ru-RU" b="1" dirty="0" smtClean="0"/>
              <a:t>И</a:t>
            </a:r>
            <a:br>
              <a:rPr lang="ru-RU" b="1" dirty="0" smtClean="0"/>
            </a:br>
            <a:r>
              <a:rPr lang="ru-RU" b="1" dirty="0" smtClean="0"/>
              <a:t>ВРЕДНЫЕ ПРИВЫЧКИ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1845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ВОЗДЕЙСТВИЕ АЛКОГОЛЯ НА ОРГАНИЗМ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583379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Характер влияния алкоголя на организм человека давно и подробно изучен физиологами и медиками.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Что касается подростков, то острое алкогольное отравление приводит к значительным изменениям деятельности сердечнососудистой системы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Алкоголь замедляет циркуляцию крови в сосудах мозга, приводя к постоянному кислородному голоданию его клеток, в результате чего наступает ослабление памяти и медленная психическая деградация.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186" y="1594994"/>
            <a:ext cx="3216328" cy="22313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454" y="4077072"/>
            <a:ext cx="2387792" cy="2387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0462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67" y="2924944"/>
            <a:ext cx="4110880" cy="3083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ВЫГЛЯДИТ ЖИЗНЬ НАРКОМАНА?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27984" y="328498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Человек так часто употребляет наркотики, что становится зависим от них, приобретает пристрастие к их употреблению. • Употребление начинает казаться нормальным; жизнь без употребления кажется анормальной. 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2249" y="175829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u="sng" dirty="0"/>
              <a:t>Первая фаза</a:t>
            </a:r>
            <a:r>
              <a:rPr lang="ru-RU" dirty="0"/>
              <a:t>: На ранних стадиях наркомания характеризуется возрастанием зависимости. </a:t>
            </a:r>
          </a:p>
        </p:txBody>
      </p:sp>
    </p:spTree>
    <p:extLst>
      <p:ext uri="{BB962C8B-B14F-4D97-AF65-F5344CB8AC3E}">
        <p14:creationId xmlns:p14="http://schemas.microsoft.com/office/powerpoint/2010/main" val="4091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ВЫГЛЯДИТ ЖИЗНЬ НАРКОМАНА? 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808" y="1412776"/>
            <a:ext cx="3105134" cy="2328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1520" y="14127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u="sng" dirty="0"/>
              <a:t>Вторая фаза, называется средней, имеет характеристики: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6129" y="2059107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Требуется все большая доза, чтобы достичь измененного состояния сознания, нарастают производные эффекты наркотического опьянения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Растущая </a:t>
            </a:r>
            <a:r>
              <a:rPr lang="ru-RU" dirty="0"/>
              <a:t>доза разрушает печень, изменяет химизм </a:t>
            </a:r>
            <a:r>
              <a:rPr lang="ru-RU" dirty="0" smtClean="0"/>
              <a:t>мозга.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Наркотик </a:t>
            </a:r>
            <a:r>
              <a:rPr lang="ru-RU" dirty="0"/>
              <a:t>употребляют для того, чтобы облегчить боль, вызванную его неупотреблением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Становится </a:t>
            </a:r>
            <a:r>
              <a:rPr lang="ru-RU" dirty="0"/>
              <a:t>все больше физиологических, психологических и социальных проблем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Ломкой </a:t>
            </a:r>
            <a:r>
              <a:rPr lang="ru-RU" dirty="0"/>
              <a:t>– называют боли, которые испытывает человек. </a:t>
            </a:r>
            <a:r>
              <a:rPr lang="ru-RU" dirty="0" smtClean="0"/>
              <a:t>Когда </a:t>
            </a:r>
            <a:r>
              <a:rPr lang="ru-RU" dirty="0"/>
              <a:t>он не употребляет наркотические </a:t>
            </a:r>
            <a:r>
              <a:rPr lang="ru-RU" dirty="0" smtClean="0"/>
              <a:t>вещества.</a:t>
            </a:r>
            <a:r>
              <a:rPr lang="en-US" dirty="0" smtClean="0"/>
              <a:t> </a:t>
            </a:r>
            <a:r>
              <a:rPr lang="ru-RU" dirty="0" smtClean="0"/>
              <a:t>Эту </a:t>
            </a:r>
            <a:r>
              <a:rPr lang="ru-RU" dirty="0"/>
              <a:t>боль можно ликвидировав только дозой.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0" t="10041" r="33530" b="26615"/>
          <a:stretch/>
        </p:blipFill>
        <p:spPr>
          <a:xfrm>
            <a:off x="6281725" y="3882585"/>
            <a:ext cx="2005472" cy="25684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532" y="5992828"/>
            <a:ext cx="458193" cy="458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918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ВЫГЛЯДИТ ЖИЗНЬ НАРКОМАНА?</a:t>
            </a:r>
            <a:r>
              <a:rPr lang="ru-RU" dirty="0"/>
              <a:t>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" t="2222" r="4797" b="3372"/>
          <a:stretch/>
        </p:blipFill>
        <p:spPr>
          <a:xfrm>
            <a:off x="5787506" y="1628800"/>
            <a:ext cx="2978818" cy="23330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611560" y="136732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smtClean="0"/>
              <a:t>Хроническая стадия или 3 фаза .</a:t>
            </a:r>
            <a:endParaRPr lang="en-US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Это самая последняя фаза, затронуты все системы организма, настроение человека зависит от того – употребил он дозу или нет, страшная зависимость. Теряется смысл жизни, все его существование сводиться к употреблению наркотиков. Эти люди часто больны СПИДом, и них отказывают конечности, из-за того что вены начинают гнить.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Помни, что на иглу можно сесть начиная с легких наркотиков, к примеру покурить траву. А через пару лет твоими фотографиями будут пугать детей.  </a:t>
            </a:r>
            <a:endParaRPr lang="ru-RU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155" y="4293096"/>
            <a:ext cx="2763520" cy="1971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070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ПОСЛЕДСТВИЕ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 Увы</a:t>
            </a:r>
            <a:r>
              <a:rPr lang="ru-RU" sz="2000" dirty="0"/>
              <a:t>, но вредные привычки часто приводят смерти. Например, наркоманы болеют СПИДом. Или вредные привычки( алкоголь, </a:t>
            </a:r>
            <a:r>
              <a:rPr lang="ru-RU" sz="2000" dirty="0" err="1" smtClean="0"/>
              <a:t>табакокурение</a:t>
            </a:r>
            <a:r>
              <a:rPr lang="ru-RU" sz="2000" dirty="0" smtClean="0"/>
              <a:t> )</a:t>
            </a:r>
            <a:r>
              <a:rPr lang="ru-RU" sz="2000" dirty="0"/>
              <a:t>  приводят к  </a:t>
            </a:r>
            <a:r>
              <a:rPr lang="ru-RU" sz="2000" dirty="0" smtClean="0"/>
              <a:t>социальному </a:t>
            </a:r>
            <a:r>
              <a:rPr lang="ru-RU" sz="2000" dirty="0"/>
              <a:t>падению индивида.</a:t>
            </a:r>
          </a:p>
          <a:p>
            <a:pPr marL="0" indent="0">
              <a:buNone/>
            </a:pPr>
            <a:r>
              <a:rPr lang="ru-RU" sz="2000" dirty="0" smtClean="0"/>
              <a:t>Пристрастие </a:t>
            </a:r>
            <a:r>
              <a:rPr lang="ru-RU" sz="2000" dirty="0"/>
              <a:t>к спиртным напиткам, губит жизни тысячи людей. Человек утрачивает свою  </a:t>
            </a:r>
            <a:r>
              <a:rPr lang="ru-RU" sz="2000" dirty="0" smtClean="0"/>
              <a:t>личностью, он </a:t>
            </a:r>
            <a:r>
              <a:rPr lang="ru-RU" sz="2000" dirty="0"/>
              <a:t>не способен существовать без очередной дозы алкоголя или наркотиков. Это становиться целью его существования становится поиск и употребление наркотика или спиртного напитка. Родным и близким становиться все сложнее терпеть рядом с собой зависимого человека, начинаются скандалы, испорченные нервы и слезы. Но самый сильный ущерб вредные привычки наносят организму </a:t>
            </a:r>
            <a:r>
              <a:rPr lang="ru-RU" sz="2000" dirty="0" smtClean="0"/>
              <a:t>человека.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u="sng" dirty="0" smtClean="0"/>
              <a:t>Помните:  </a:t>
            </a:r>
            <a:r>
              <a:rPr lang="ru-RU" sz="2000" u="sng" dirty="0"/>
              <a:t>вредные привычки способны полностью разрушить жизнь человека. Это сначала кажется, что невинная шалость. В итоге человек может быть убит этими привычками или выброшен из привычной жизни. Берегите свое здоровье и здоровье своих близких</a:t>
            </a:r>
            <a:r>
              <a:rPr lang="ru-RU" sz="2000" u="sng" dirty="0" smtClean="0"/>
              <a:t>.</a:t>
            </a:r>
            <a:endParaRPr lang="ru-RU" sz="2000" u="sng" dirty="0"/>
          </a:p>
        </p:txBody>
      </p:sp>
    </p:spTree>
    <p:extLst>
      <p:ext uri="{BB962C8B-B14F-4D97-AF65-F5344CB8AC3E}">
        <p14:creationId xmlns:p14="http://schemas.microsoft.com/office/powerpoint/2010/main" val="19784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ЗДОРОВЬЕ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/>
              <a:t>Здоровье </a:t>
            </a:r>
            <a:r>
              <a:rPr lang="ru-RU" dirty="0" smtClean="0"/>
              <a:t>– Это первая и важнейшая потребность человека, определяющая способность его к труду и обеспечивающая гармоническое развитие личности.</a:t>
            </a:r>
          </a:p>
          <a:p>
            <a:r>
              <a:rPr lang="ru-RU" dirty="0" smtClean="0"/>
              <a:t>Это </a:t>
            </a:r>
            <a:r>
              <a:rPr lang="ru-RU" dirty="0" smtClean="0"/>
              <a:t>полное физическое, психическое и социальное благополучие, а не только отсутствие болезней или физических дефектов.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4539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ПРИЗНАКИ ЗДОРОВЬЯ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Устойчивость </a:t>
            </a:r>
            <a:r>
              <a:rPr lang="ru-RU" dirty="0"/>
              <a:t>к действию повреждающих факторов; 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оказатели </a:t>
            </a:r>
            <a:r>
              <a:rPr lang="ru-RU" dirty="0"/>
              <a:t>роста и развития в пределах среднестатистической </a:t>
            </a:r>
            <a:r>
              <a:rPr lang="ru-RU" dirty="0" smtClean="0"/>
              <a:t>нормы;</a:t>
            </a:r>
          </a:p>
          <a:p>
            <a:r>
              <a:rPr lang="ru-RU" dirty="0"/>
              <a:t>Ф</a:t>
            </a:r>
            <a:r>
              <a:rPr lang="ru-RU" dirty="0" smtClean="0"/>
              <a:t>ункциональное </a:t>
            </a:r>
            <a:r>
              <a:rPr lang="ru-RU" dirty="0"/>
              <a:t>состояние организма в пределах среднестатистической </a:t>
            </a:r>
            <a:r>
              <a:rPr lang="ru-RU" dirty="0" smtClean="0"/>
              <a:t>нормы;</a:t>
            </a:r>
          </a:p>
          <a:p>
            <a:r>
              <a:rPr lang="ru-RU" dirty="0" smtClean="0"/>
              <a:t>Наличие </a:t>
            </a:r>
            <a:r>
              <a:rPr lang="ru-RU" dirty="0"/>
              <a:t>резервных возможностей организма; отсутствие какого-либо заболевания или дефектов </a:t>
            </a:r>
            <a:r>
              <a:rPr lang="ru-RU" dirty="0" smtClean="0"/>
              <a:t>развития;</a:t>
            </a:r>
          </a:p>
          <a:p>
            <a:r>
              <a:rPr lang="ru-RU" dirty="0" smtClean="0"/>
              <a:t>Высокий </a:t>
            </a:r>
            <a:r>
              <a:rPr lang="ru-RU" dirty="0"/>
              <a:t>уровень морально-волевых и </a:t>
            </a:r>
            <a:r>
              <a:rPr lang="ru-RU" dirty="0" smtClean="0"/>
              <a:t>ценностно-мотивационных установок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1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ИЗБЫТОЧНАЯ МАССА </a:t>
            </a:r>
            <a:r>
              <a:rPr lang="ru-RU" dirty="0" smtClean="0"/>
              <a:t>ТЕЛА</a:t>
            </a:r>
          </a:p>
          <a:p>
            <a:r>
              <a:rPr lang="ru-RU" dirty="0" smtClean="0"/>
              <a:t>ГИПОДИНАМИЯ</a:t>
            </a:r>
          </a:p>
          <a:p>
            <a:r>
              <a:rPr lang="ru-RU" dirty="0" smtClean="0"/>
              <a:t>НЕРАЦИОНАЛЬНОЕ ПИТАНИЕ</a:t>
            </a:r>
          </a:p>
          <a:p>
            <a:r>
              <a:rPr lang="ru-RU" dirty="0" smtClean="0"/>
              <a:t>ПСИХИЧЕСКОЕ ПЕРЕНАПРЯЖЕНИЕ</a:t>
            </a:r>
          </a:p>
          <a:p>
            <a:r>
              <a:rPr lang="ru-RU" dirty="0" smtClean="0"/>
              <a:t>ЗЛОУПОТРЕБЛЕНИЕ АЛКОГОЛЕМ</a:t>
            </a:r>
          </a:p>
          <a:p>
            <a:r>
              <a:rPr lang="ru-RU" dirty="0" smtClean="0"/>
              <a:t>КУРЕНИЕ</a:t>
            </a:r>
          </a:p>
          <a:p>
            <a:r>
              <a:rPr lang="ru-RU" dirty="0" smtClean="0"/>
              <a:t>НАРКОМАНИЯ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60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ИНТЕРНЕТ - ПРИСТРАСТИЕ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15" y="1484784"/>
            <a:ext cx="2755592" cy="16600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827584" y="1484784"/>
            <a:ext cx="47525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Существование этой зависимости долго замалчивалось. Но, несмотря на это врачи твердят о вреде Интернета.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Физический вред здоровью наносят излучения, долгое сидение в одной позе.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Психологический вред.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215" y="3717032"/>
            <a:ext cx="2790192" cy="194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8677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МОБИЛЬНЫЕ  ТЕЛЕФОНЫ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412776"/>
            <a:ext cx="2232248" cy="18106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598" y="4449886"/>
            <a:ext cx="2857500" cy="160972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1520" y="1430046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Микроволновое излучение может угрожать клеткам мозга.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 Необходимо ограничить время пользования телефоном!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7649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ТЕЛЕМАНИЯ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078" y="1412776"/>
            <a:ext cx="2289210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412" y="3711617"/>
            <a:ext cx="2070542" cy="1554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539552" y="1412776"/>
            <a:ext cx="4572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/>
              <a:t>Уже много лет, как человек стал рабом этого «ящика»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/>
              <a:t>Вред наносится как на физическое, так и на психическое здоровье.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/>
              <a:t>Гиподинамия, ожирение, заболевания сердечнососудистой системы далеко не единственный вред.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/>
              <a:t>Развитие </a:t>
            </a:r>
            <a:r>
              <a:rPr lang="ru-RU" sz="2200" dirty="0" smtClean="0"/>
              <a:t>неврозов.</a:t>
            </a:r>
            <a:endParaRPr lang="ru-R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/>
              <a:t>Психоэмоциональные нарушения. Ученые считают, что телевизор может спровоцировать неадекватное поведение.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1641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СИГАРЕТНЫЙ ДЫМ ВОЗДЕЙСТВУЕТ НА ЧЕЛОВЕКА?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00808"/>
            <a:ext cx="2783632" cy="20877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821" y="4293096"/>
            <a:ext cx="2618326" cy="19335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95536" y="139840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19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У курильщика очень большой риск заболеть раком легких.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У тебя может появиться страшный кашель, голос станет некрасивым.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Зубы от никотина желтеют, появляется неприятный запах изо рта.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Возникает болезнь сосудов, болеет сердце.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Расстройство нервной системы проявляется снижением трудоспособности, ослаблением памяти.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Наблюдается снижение физической активности.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Ухудшается обмен веществ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 smtClean="0"/>
              <a:t>Появляются аллергические заболевания.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15307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ВОЗДЕЙСТВИЕ АЛКОГОЛЯ НА </a:t>
            </a:r>
            <a:r>
              <a:rPr lang="ru-RU" b="1" dirty="0" smtClean="0"/>
              <a:t>ОРГАНИЗМ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594338"/>
            <a:ext cx="2860576" cy="1886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9" t="3944" r="2959" b="3944"/>
          <a:stretch/>
        </p:blipFill>
        <p:spPr>
          <a:xfrm>
            <a:off x="5516583" y="3933056"/>
            <a:ext cx="3230393" cy="24219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23528" y="1355162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Потребление алкоголя вызывает общественное недовольство, похмелье и снижение работоспособности в краткосрочной перспективе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В долгосрочной перспективе оно вызывает необратимое повреждение печени, потерю памяти и ухудшение функционирования психики, бессонницу, замедленные рефлексы с соответствующим возрастанием опасности несчастных случаев и ухудшение здравомыслия и эмоционального контроля.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1775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630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ЗДОРОВЬЕ И ВРЕДНЫЕ ПРИВЫЧКИ</vt:lpstr>
      <vt:lpstr>ЗДОРОВЬЕ</vt:lpstr>
      <vt:lpstr>ПРИЗНАКИ ЗДОРОВЬЯ</vt:lpstr>
      <vt:lpstr>ФАКТОРЫ РИСКА</vt:lpstr>
      <vt:lpstr>ИНТЕРНЕТ - ПРИСТРАСТИЕ</vt:lpstr>
      <vt:lpstr>МОБИЛЬНЫЕ  ТЕЛЕФОНЫ</vt:lpstr>
      <vt:lpstr>ТЕЛЕМАНИЯ</vt:lpstr>
      <vt:lpstr>КАК СИГАРЕТНЫЙ ДЫМ ВОЗДЕЙСТВУЕТ НА ЧЕЛОВЕКА?</vt:lpstr>
      <vt:lpstr>ВОЗДЕЙСТВИЕ АЛКОГОЛЯ НА ОРГАНИЗМ</vt:lpstr>
      <vt:lpstr>ВОЗДЕЙСТВИЕ АЛКОГОЛЯ НА ОРГАНИЗМ</vt:lpstr>
      <vt:lpstr>КАК ВЫГЛЯДИТ ЖИЗНЬ НАРКОМАНА?</vt:lpstr>
      <vt:lpstr>КАК ВЫГЛЯДИТ ЖИЗНЬ НАРКОМАНА? </vt:lpstr>
      <vt:lpstr>КАК ВЫГЛЯДИТ ЖИЗНЬ НАРКОМАНА? </vt:lpstr>
      <vt:lpstr>ПОСЛЕДСТВИЕ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 И ВРЕДНЫЕ ПРИВЫЧКИ</dc:title>
  <dc:creator>Эдуард</dc:creator>
  <cp:lastModifiedBy>Эдуард</cp:lastModifiedBy>
  <cp:revision>13</cp:revision>
  <dcterms:created xsi:type="dcterms:W3CDTF">2014-10-05T18:39:17Z</dcterms:created>
  <dcterms:modified xsi:type="dcterms:W3CDTF">2014-10-22T19:52:23Z</dcterms:modified>
</cp:coreProperties>
</file>