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737943"/>
            <a:ext cx="8496944" cy="2786081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САМОСТОЯТЕЛЬНАЯ РАБОТА</a:t>
            </a:r>
            <a:br>
              <a:rPr lang="ru-RU" sz="3200" b="1" dirty="0" smtClean="0"/>
            </a:br>
            <a:r>
              <a:rPr lang="ru-RU" sz="3200" b="1" dirty="0" smtClean="0"/>
              <a:t>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u="sng" dirty="0" smtClean="0"/>
              <a:t>Дисциплина</a:t>
            </a:r>
            <a:r>
              <a:rPr lang="ru-RU" sz="3200" dirty="0" smtClean="0"/>
              <a:t> «Управление персоналом»</a:t>
            </a:r>
            <a:br>
              <a:rPr lang="ru-RU" sz="3200" dirty="0" smtClean="0"/>
            </a:br>
            <a:r>
              <a:rPr lang="ru-RU" sz="3200" u="sng" dirty="0" smtClean="0"/>
              <a:t>Тема</a:t>
            </a:r>
            <a:r>
              <a:rPr lang="ru-RU" sz="3200" dirty="0" smtClean="0"/>
              <a:t>: «Обучение персонала организации»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95004" y="4941168"/>
            <a:ext cx="6400800" cy="1752600"/>
          </a:xfrm>
        </p:spPr>
        <p:txBody>
          <a:bodyPr>
            <a:normAutofit fontScale="77500" lnSpcReduction="20000"/>
          </a:bodyPr>
          <a:lstStyle/>
          <a:p>
            <a:pPr lvl="0" algn="r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SzPct val="80000"/>
              <a:defRPr/>
            </a:pPr>
            <a:r>
              <a:rPr lang="ru-RU" sz="2600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Работу выполнили: </a:t>
            </a:r>
          </a:p>
          <a:p>
            <a:pPr lvl="0" algn="r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SzPct val="80000"/>
              <a:defRPr/>
            </a:pPr>
            <a:r>
              <a:rPr lang="ru-RU" sz="2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Студенты группы 4 КС 1.4</a:t>
            </a:r>
          </a:p>
          <a:p>
            <a:pPr lvl="0" algn="r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SzPct val="80000"/>
              <a:defRPr/>
            </a:pPr>
            <a:r>
              <a:rPr lang="ru-RU" sz="2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Вебер Сергей, </a:t>
            </a:r>
            <a:r>
              <a:rPr lang="ru-RU" sz="26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Фрик</a:t>
            </a:r>
            <a:r>
              <a:rPr lang="ru-RU" sz="2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Александр</a:t>
            </a:r>
          </a:p>
          <a:p>
            <a:pPr lvl="0" algn="r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SzPct val="80000"/>
              <a:defRPr/>
            </a:pPr>
            <a:r>
              <a:rPr lang="ru-RU" sz="2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Преподаватель –</a:t>
            </a:r>
          </a:p>
          <a:p>
            <a:pPr lvl="0" algn="r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SzPct val="80000"/>
              <a:defRPr/>
            </a:pPr>
            <a:r>
              <a:rPr lang="ru-RU" sz="2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Сергеева В.А. 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188640"/>
            <a:ext cx="77438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ГОСУДАРСТВЕННОЕ БЮДЖЕТНОЕ ПРОФЕССИОНАЛЬНОЕ </a:t>
            </a:r>
          </a:p>
          <a:p>
            <a:pPr algn="ctr"/>
            <a:r>
              <a:rPr lang="ru-RU" dirty="0" smtClean="0"/>
              <a:t>ОБРАЗОВАТЕЛЬНОЕ УЧРЕЖДЕНИЕ</a:t>
            </a:r>
          </a:p>
          <a:p>
            <a:pPr algn="ctr"/>
            <a:r>
              <a:rPr lang="ru-RU" b="1" dirty="0" smtClean="0"/>
              <a:t>ПОЛИТЕХНИЧЕСКИЙ ТЕХНИКУМ № 2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29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САМОСТОЯТЕЛЬНАЯ РАБОТА   Дисциплина «Управление персоналом» Тема: «Обучение персонала организации»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SF</dc:creator>
  <cp:lastModifiedBy>Fall3n</cp:lastModifiedBy>
  <cp:revision>52</cp:revision>
  <dcterms:created xsi:type="dcterms:W3CDTF">2018-03-26T16:25:40Z</dcterms:created>
  <dcterms:modified xsi:type="dcterms:W3CDTF">2018-04-03T12:37:27Z</dcterms:modified>
</cp:coreProperties>
</file>