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85F51-5CD0-436E-8E50-DC395D10B8A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299A-048D-426B-9BA8-8E9892D26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299A-048D-426B-9BA8-8E9892D266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3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5/4/2017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8476" y="2890258"/>
            <a:ext cx="7406640" cy="181842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 локальной вычислительной сети агентства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трудоустройству, используя оборудование компании TP-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площадь помещения составляет 30 м</a:t>
            </a:r>
            <a:r>
              <a:rPr lang="ru-RU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необходимо разместить 5 персональных компьютера для сотрудников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1 персональный компьютер для руководителя.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18476" y="1504234"/>
            <a:ext cx="7406640" cy="124426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 </a:t>
            </a:r>
            <a:b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693054"/>
            <a:ext cx="6804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«Организация, принципы построения и функционирования компьютерных сетей»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4247"/>
          <a:stretch/>
        </p:blipFill>
        <p:spPr bwMode="auto">
          <a:xfrm>
            <a:off x="1033319" y="122851"/>
            <a:ext cx="7976954" cy="125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5338304"/>
            <a:ext cx="4079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3 КС 1.4: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Ипатов Владислав Игоревич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 преподаватель: Семенычева И.Ф.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Отлично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683" y="6287834"/>
            <a:ext cx="1307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2017</a:t>
            </a:r>
          </a:p>
        </p:txBody>
      </p:sp>
    </p:spTree>
    <p:extLst>
      <p:ext uri="{BB962C8B-B14F-4D97-AF65-F5344CB8AC3E}">
        <p14:creationId xmlns:p14="http://schemas.microsoft.com/office/powerpoint/2010/main" val="5861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60309"/>
            <a:ext cx="6269902" cy="470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725" y="2348880"/>
            <a:ext cx="7406640" cy="181842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 локальной вычислительной сети агентства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трудоустройству, используя оборудование компании TP-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площадь помещения составляет 30 м2, в котором необходимо разместить 5 персональных компьютера для сотрудников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1 персональный компьютер для руководителя.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3810" y="968829"/>
            <a:ext cx="7406640" cy="2048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 </a:t>
            </a:r>
            <a:b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4967" y="4005064"/>
            <a:ext cx="6804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«Организация, принципы построения и функционирования компьютерных сетей»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0"/>
            <a:ext cx="7848872" cy="123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57090" y="4581128"/>
            <a:ext cx="4079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3 КС 1.4: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Ипатов Владислав Игоревич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 преподаватель: Семенычева И.Ф.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Отлично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683" y="6287834"/>
            <a:ext cx="1307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2017</a:t>
            </a:r>
          </a:p>
        </p:txBody>
      </p:sp>
    </p:spTree>
    <p:extLst>
      <p:ext uri="{BB962C8B-B14F-4D97-AF65-F5344CB8AC3E}">
        <p14:creationId xmlns:p14="http://schemas.microsoft.com/office/powerpoint/2010/main" val="42194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0477" y="980728"/>
            <a:ext cx="7056784" cy="4392488"/>
          </a:xfrm>
        </p:spPr>
        <p:txBody>
          <a:bodyPr>
            <a:normAutofit fontScale="92500"/>
          </a:bodyPr>
          <a:lstStyle/>
          <a:p>
            <a:pPr marL="82296" indent="0" algn="ctr">
              <a:lnSpc>
                <a:spcPct val="160000"/>
              </a:lnSpc>
              <a:buNone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и задачи курсового проекта: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 и настроить сетевую политику компании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телекоммуникационное оборудование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топологию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5" b="99050" l="0" r="9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240360" cy="241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топологии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4608512" cy="5400600"/>
          </a:xfrm>
        </p:spPr>
        <p:txBody>
          <a:bodyPr>
            <a:normAutofit fontScale="85000" lnSpcReduction="20000"/>
          </a:bodyPr>
          <a:lstStyle/>
          <a:p>
            <a:pPr marL="82296" indent="450000" algn="just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передающей станции сети передаются через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линиям связи всем ПК. Информация поступает на все рабочие станции, но принимается только теми станциями, которым она предназначается. Так как передача сигналов в топологии физическая звезда является широковещательной, то есть сигналы от ПК распространяются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направления, то логическая топология данной локальной сети является логической шиной.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15" y="2492896"/>
            <a:ext cx="2525596" cy="217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2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топологии «Звезда»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734" y="1484784"/>
            <a:ext cx="7511954" cy="4968552"/>
          </a:xfrm>
        </p:spPr>
        <p:txBody>
          <a:bodyPr>
            <a:noAutofit/>
          </a:bodyPr>
          <a:lstStyle/>
          <a:p>
            <a:pPr marL="82296" indent="0">
              <a:spcBef>
                <a:spcPct val="0"/>
              </a:spcBef>
              <a:buNone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Преимущества сетей топологии звезда: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подключить новый ПК;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централизованного управления;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устойчива к неисправностям отдельных ПК и к разрывам соединения отдельных ПК.</a:t>
            </a:r>
          </a:p>
          <a:p>
            <a:pPr marL="82296" indent="0">
              <a:spcBef>
                <a:spcPct val="0"/>
              </a:spcBef>
              <a:buNone/>
            </a:pPr>
            <a:endParaRPr lang="ru-RU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2296" indent="0">
              <a:spcBef>
                <a:spcPct val="0"/>
              </a:spcBef>
              <a:buNone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Недостатки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сетей топологии звезда: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влияет на работу всей сети;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расход кабеля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665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ассивное оборудование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50008"/>
              </p:ext>
            </p:extLst>
          </p:nvPr>
        </p:nvGraphicFramePr>
        <p:xfrm>
          <a:off x="1475656" y="1772816"/>
          <a:ext cx="7056783" cy="2069574"/>
        </p:xfrm>
        <a:graphic>
          <a:graphicData uri="http://schemas.openxmlformats.org/drawingml/2006/table">
            <a:tbl>
              <a:tblPr firstRow="1" firstCol="1" bandRow="1"/>
              <a:tblGrid>
                <a:gridCol w="4226647"/>
                <a:gridCol w="1071944"/>
                <a:gridCol w="648406"/>
                <a:gridCol w="1109786"/>
              </a:tblGrid>
              <a:tr h="239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активного оборудования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Цена за шт.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4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 RS 713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22 860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137 160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Коммутатор TP-Link T1700G-28TQ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21 930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21 930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Мышь Defender Datum MM-010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1 260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Клавиатура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Sven Standard 301 Black USB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1 680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Монитор Acer V196HQLAb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4 490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26 940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9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188 970 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63212"/>
              </p:ext>
            </p:extLst>
          </p:nvPr>
        </p:nvGraphicFramePr>
        <p:xfrm>
          <a:off x="1475657" y="4077072"/>
          <a:ext cx="7056784" cy="1526666"/>
        </p:xfrm>
        <a:graphic>
          <a:graphicData uri="http://schemas.openxmlformats.org/drawingml/2006/table">
            <a:tbl>
              <a:tblPr firstRow="1" firstCol="1" bandRow="1"/>
              <a:tblGrid>
                <a:gridCol w="4226296"/>
                <a:gridCol w="1071871"/>
                <a:gridCol w="648594"/>
                <a:gridCol w="1110023"/>
              </a:tblGrid>
              <a:tr h="20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r>
                        <a:rPr lang="ru-RU" sz="1100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ассивного оборудования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Цена за шт.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Сумма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57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Коммуникационная розетка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780 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Электрическая розетка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Короб пластиковый 100х50 (длина 2 м)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Сетевой кабель (витая пара) UTP cat.5e   100м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1 400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1 400 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97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4 046 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7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Cisco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acket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Tracer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E:\Ипатов В дом\приложение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7638"/>
            <a:ext cx="7488832" cy="510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помещения в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KOMPAS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22500" r="6399" b="20501"/>
          <a:stretch/>
        </p:blipFill>
        <p:spPr bwMode="auto">
          <a:xfrm>
            <a:off x="1619672" y="1340767"/>
            <a:ext cx="5472608" cy="548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4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82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836712"/>
            <a:ext cx="7848872" cy="5904656"/>
          </a:xfrm>
        </p:spPr>
        <p:txBody>
          <a:bodyPr>
            <a:noAutofit/>
          </a:bodyPr>
          <a:lstStyle/>
          <a:p>
            <a:pPr marL="82296" indent="0" algn="ctr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 работе задачей являлось проектирование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ЛВС с применением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структурированной кабельной системы.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проектировании были выполнены все требования,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техническом задании.  </a:t>
            </a: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организации ЛВС с расчетом затрат на оборудование и материалы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193 016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характеристика ЛВС: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Топология – типа «звезда»</a:t>
            </a: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– клиент-сервер</a:t>
            </a: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100Base-TX (Fast Ethernet)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 - неэкранированная витая пара 5 категории.</a:t>
            </a: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предоставлены необходимые расчеты и чертежи,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построения ЛВС.</a:t>
            </a:r>
          </a:p>
          <a:p>
            <a:endParaRPr lang="ru-RU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2160240" cy="1934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1452">
            <a:off x="1546920" y="3140968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32500" lnSpcReduction="20000"/>
          </a:bodyPr>
          <a:lstStyle/>
          <a:p>
            <a:pPr marL="82296" indent="0">
              <a:lnSpc>
                <a:spcPct val="17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Барановская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Т.П.,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Лойко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В.И. Архитектура компьютерных систем и сетей, -М.: Финансы и статистика, 2009.-256с.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Гребенюк Е.И., Гребенюк Н.А. Технические средства информатизации: Учебник для сред. проф. Образования. –М.: Издательский центр Академия, 2009.-272с.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Шалин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А. Компьютерная сеть своими руками. - СПб., 2009.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Локальные вычислительные сети/ под редакцией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С.В.Назарова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.-М: деньги и статистика, 2009.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Моргунов Ж.Ц. Современные компьютерные сети. 2010г.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Олифер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В.Г.,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Олифер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 Компьютерные сети: принципы, технологии, протоколы.- СПб., 2011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Кульгин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В. Компьютерные сети. Практика построения.-СПб., 2003.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Ватаманюк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 Создание, обслуживание и администрирование сетей на 100% -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И.Г. Смирнов. «Структурированные кабельные системы». Москва, 1998г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А. Б. Семенов, С. К. Стрижаков, И.Р.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Сунчелей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«Структурированные Кабельные Системы» Москва, 2001.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Новиков Ю. В Локальные сети: архитектура, алгоритмы, проектирование., издательство ЭКОМ, 2000 г.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Максимов Н.В., Попов И. И. Компьютерные сети: учебное пособие, М.:ФОРУМ, 2004 </a:t>
            </a:r>
          </a:p>
          <a:p>
            <a:pPr marL="82296" indent="0">
              <a:lnSpc>
                <a:spcPct val="17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Шмалько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В. Цифровые сети связи: основы планирования и построения / А. В.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Шмалько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 : ЭКО-ТРЕНДЗ, 2001. - 283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0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764</Words>
  <Application>Microsoft Office PowerPoint</Application>
  <PresentationFormat>Экран (4:3)</PresentationFormat>
  <Paragraphs>113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Курсовая работа  на тему:</vt:lpstr>
      <vt:lpstr>Введение</vt:lpstr>
      <vt:lpstr>Выбор топологии</vt:lpstr>
      <vt:lpstr>Достоинства и недостатки  топологии «Звезда»</vt:lpstr>
      <vt:lpstr>Активное и пассивное оборудование</vt:lpstr>
      <vt:lpstr>Cisco Рacket Tracer</vt:lpstr>
      <vt:lpstr>План помещения в KOMPAS</vt:lpstr>
      <vt:lpstr>Заключение</vt:lpstr>
      <vt:lpstr>Список используемой литературы </vt:lpstr>
      <vt:lpstr>Презентация PowerPoint</vt:lpstr>
      <vt:lpstr>Курсовая работа  на тему: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 на тему: </dc:title>
  <dc:creator>Студент 42</dc:creator>
  <cp:lastModifiedBy>Студент 42</cp:lastModifiedBy>
  <cp:revision>8</cp:revision>
  <dcterms:created xsi:type="dcterms:W3CDTF">2017-04-28T08:19:45Z</dcterms:created>
  <dcterms:modified xsi:type="dcterms:W3CDTF">2017-05-04T07:45:00Z</dcterms:modified>
</cp:coreProperties>
</file>